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3716000" cx="2438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 Black"/>
      <p:bold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Helvetica Neue"/>
      <p:regular r:id="rId20"/>
      <p:bold r:id="rId21"/>
      <p:italic r:id="rId22"/>
      <p:boldItalic r:id="rId23"/>
    </p:embeddedFont>
    <p:embeddedFont>
      <p:font typeface="Helvetica Neue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4WiJJdIUQQLDGkqp6aRw7x+Kd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HelveticaNeueLight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italic.fntdata"/><Relationship Id="rId25" Type="http://schemas.openxmlformats.org/officeDocument/2006/relationships/font" Target="fonts/HelveticaNeueLight-bold.fntdata"/><Relationship Id="rId28" Type="http://customschemas.google.com/relationships/presentationmetadata" Target="metadata"/><Relationship Id="rId27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Black-boldItalic.fntdata"/><Relationship Id="rId14" Type="http://schemas.openxmlformats.org/officeDocument/2006/relationships/font" Target="fonts/MontserratBlack-bold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57ea3d91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g2e57ea3d91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57ea3d918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2e57ea3d918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ção">
  <p:cSld name="Citaçã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>
            <p:ph idx="2" type="pic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>
  <p:cSld name="Em Branc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Horizontal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>
            <p:ph idx="2" type="pic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6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" type="body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- Centro">
  <p:cSld name="Título - Centr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">
  <p:cSld name="F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>
            <p:ph idx="2" type="pic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8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" type="body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- Superior">
  <p:cSld name="Título - Superio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Marcadores">
  <p:cSld name="Título e Marcadore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Marcadores e Foto">
  <p:cSld name="Título, Marcadores e F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/>
          <p:nvPr>
            <p:ph idx="2" type="pic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cadores">
  <p:cSld name="Marcadore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ês Fotos">
  <p:cSld name="Três Fo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>
            <p:ph idx="2" type="pic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3"/>
          <p:cNvSpPr/>
          <p:nvPr>
            <p:ph idx="3" type="pic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3"/>
          <p:cNvSpPr/>
          <p:nvPr>
            <p:ph idx="4" type="pic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4135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413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413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413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413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413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413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413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413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M 123 - TEMPLATE ICO 2024 001.png" id="59" name="Google Shape;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>
            <p:ph idx="4294967295" type="ctrTitle"/>
          </p:nvPr>
        </p:nvSpPr>
        <p:spPr>
          <a:xfrm>
            <a:off x="4382541" y="4533900"/>
            <a:ext cx="15618918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 Black"/>
              <a:buNone/>
            </a:pPr>
            <a:r>
              <a:rPr b="0" i="0" lang="pt-BR" sz="112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Title</a:t>
            </a:r>
            <a:endParaRPr b="0" i="0" sz="11200" u="none" cap="none" strike="noStrik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4382541" y="6946900"/>
            <a:ext cx="15618918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65A5B"/>
              </a:buClr>
              <a:buSzPts val="4800"/>
              <a:buFont typeface="Montserrat Black"/>
              <a:buNone/>
            </a:pPr>
            <a:r>
              <a:rPr b="0" i="0" lang="pt-BR" sz="4800" u="none" cap="none" strike="noStrike">
                <a:solidFill>
                  <a:srgbClr val="E65A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Speaker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M 123 - TEMPLATE ICO 2024 002.png"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>
            <p:ph idx="4294967295" type="ctrTitle"/>
          </p:nvPr>
        </p:nvSpPr>
        <p:spPr>
          <a:xfrm>
            <a:off x="5444337" y="39757"/>
            <a:ext cx="1820137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65A5B"/>
              </a:buClr>
              <a:buSzPts val="8800"/>
              <a:buFont typeface="Montserrat Black"/>
              <a:buNone/>
            </a:pPr>
            <a:r>
              <a:rPr b="0" i="0" lang="pt-BR" sz="8800" u="none" cap="none" strike="noStrike">
                <a:solidFill>
                  <a:srgbClr val="E65A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Disclosures</a:t>
            </a:r>
            <a:endParaRPr b="0" i="0" sz="8800" u="none" cap="none" strike="noStrike">
              <a:solidFill>
                <a:srgbClr val="E65A5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465932" y="3296479"/>
            <a:ext cx="1163568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SemiBold"/>
              <a:buNone/>
            </a:pPr>
            <a:r>
              <a:rPr b="0" i="0" lang="pt-BR" sz="3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TEXT</a:t>
            </a:r>
            <a:endParaRPr b="0" i="0" sz="3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M 123 - TEMPLATE ICO 2024 002.png"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/>
          <p:nvPr>
            <p:ph idx="4294967295" type="ctrTitle"/>
          </p:nvPr>
        </p:nvSpPr>
        <p:spPr>
          <a:xfrm>
            <a:off x="5334489" y="0"/>
            <a:ext cx="1163568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65A5B"/>
              </a:buClr>
              <a:buSzPts val="11200"/>
              <a:buFont typeface="Montserrat Black"/>
              <a:buNone/>
            </a:pPr>
            <a:r>
              <a:rPr b="0" i="0" lang="pt-BR" sz="11200" u="none" cap="none" strike="noStrike">
                <a:solidFill>
                  <a:srgbClr val="E65A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TITLE</a:t>
            </a:r>
            <a:endParaRPr b="0" i="0" sz="11200" u="none" cap="none" strike="noStrike">
              <a:solidFill>
                <a:srgbClr val="E65A5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3624958" y="3851413"/>
            <a:ext cx="1163568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SemiBold"/>
              <a:buNone/>
            </a:pPr>
            <a:r>
              <a:rPr b="0" i="0" lang="pt-BR" sz="3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TEXT</a:t>
            </a:r>
            <a:endParaRPr b="0" i="0" sz="3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M 123 - TEMPLATE ICO 2024 005.png" id="80" name="Google Shape;80;g2e57ea3d91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2e57ea3d918_0_0"/>
          <p:cNvSpPr txBox="1"/>
          <p:nvPr/>
        </p:nvSpPr>
        <p:spPr>
          <a:xfrm>
            <a:off x="3624958" y="3851413"/>
            <a:ext cx="11635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SemiBold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TEXT</a:t>
            </a:r>
            <a:endParaRPr b="1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g2e57ea3d918_0_0"/>
          <p:cNvSpPr txBox="1"/>
          <p:nvPr>
            <p:ph idx="4294967295" type="ctrTitle"/>
          </p:nvPr>
        </p:nvSpPr>
        <p:spPr>
          <a:xfrm>
            <a:off x="5334489" y="0"/>
            <a:ext cx="11635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65A5B"/>
              </a:buClr>
              <a:buSzPts val="11200"/>
              <a:buFont typeface="Montserrat Black"/>
              <a:buNone/>
            </a:pPr>
            <a:r>
              <a:rPr b="0" i="0" lang="pt-BR" sz="11200" u="none" cap="none" strike="noStrike">
                <a:solidFill>
                  <a:srgbClr val="E65A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TITLE</a:t>
            </a:r>
            <a:endParaRPr b="0" i="0" sz="11200" u="none" cap="none" strike="noStrike">
              <a:solidFill>
                <a:srgbClr val="E65A5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M 123 - TEMPLATE ICO 2024 005.png" id="87" name="Google Shape;87;g2e57ea3d918_0_6"/>
          <p:cNvPicPr preferRelativeResize="0"/>
          <p:nvPr/>
        </p:nvPicPr>
        <p:blipFill rotWithShape="1">
          <a:blip r:embed="rId3">
            <a:alphaModFix/>
          </a:blip>
          <a:srcRect b="80718" l="76105" r="0" t="0"/>
          <a:stretch/>
        </p:blipFill>
        <p:spPr>
          <a:xfrm>
            <a:off x="17817350" y="604925"/>
            <a:ext cx="5826648" cy="26447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e57ea3d918_0_6"/>
          <p:cNvSpPr txBox="1"/>
          <p:nvPr/>
        </p:nvSpPr>
        <p:spPr>
          <a:xfrm>
            <a:off x="3624958" y="3851413"/>
            <a:ext cx="11635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SemiBold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TEXT</a:t>
            </a:r>
            <a:endParaRPr b="1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g2e57ea3d918_0_6"/>
          <p:cNvSpPr txBox="1"/>
          <p:nvPr>
            <p:ph idx="4294967295" type="ctrTitle"/>
          </p:nvPr>
        </p:nvSpPr>
        <p:spPr>
          <a:xfrm>
            <a:off x="5334489" y="0"/>
            <a:ext cx="11635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65A5B"/>
              </a:buClr>
              <a:buSzPts val="11200"/>
              <a:buFont typeface="Montserrat Black"/>
              <a:buNone/>
            </a:pPr>
            <a:r>
              <a:rPr b="0" i="0" lang="pt-BR" sz="11200" u="none" cap="none" strike="noStrike">
                <a:solidFill>
                  <a:srgbClr val="E65A5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TITLE</a:t>
            </a:r>
            <a:endParaRPr b="0" i="0" sz="11200" u="none" cap="none" strike="noStrike">
              <a:solidFill>
                <a:srgbClr val="E65A5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