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61" r:id="rId5"/>
  </p:sldIdLst>
  <p:sldSz cx="9144000" cy="5143500" type="screen16x9"/>
  <p:notesSz cx="6858000" cy="9144000"/>
  <p:embeddedFontLst>
    <p:embeddedFont>
      <p:font typeface="Manrope" pitchFamily="2" charset="0"/>
      <p:regular r:id="rId7"/>
      <p:bold r:id="rId8"/>
    </p:embeddedFont>
    <p:embeddedFont>
      <p:font typeface="Manrope ExtraBold" pitchFamily="2" charset="0"/>
      <p:bold r:id="rId9"/>
    </p:embeddedFont>
    <p:embeddedFont>
      <p:font typeface="Manrope SemiBold" pitchFamily="2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2"/>
  </p:normalViewPr>
  <p:slideViewPr>
    <p:cSldViewPr snapToGrid="0">
      <p:cViewPr varScale="1">
        <p:scale>
          <a:sx n="139" d="100"/>
          <a:sy n="139" d="100"/>
        </p:scale>
        <p:origin x="840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1127d173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1127d173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1127d17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1127d17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1127d173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e1127d173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360950" y="579650"/>
            <a:ext cx="5455500" cy="2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dirty="0">
              <a:solidFill>
                <a:srgbClr val="00385C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360953" y="3548700"/>
            <a:ext cx="5455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Manrope SemiBold"/>
              <a:ea typeface="Manrope SemiBold"/>
              <a:cs typeface="Manrope SemiBold"/>
              <a:sym typeface="Manrope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581100" y="444975"/>
            <a:ext cx="825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698"/>
              <a:buFont typeface="Arial"/>
              <a:buNone/>
            </a:pPr>
            <a:r>
              <a:rPr lang="pt-BR" sz="2120">
                <a:solidFill>
                  <a:srgbClr val="00385C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DECLARAÇÃO DE CONFLITO DE INTERESSES*</a:t>
            </a:r>
            <a:endParaRPr>
              <a:solidFill>
                <a:srgbClr val="00385C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581100" y="1017725"/>
            <a:ext cx="82512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78925" y="4568875"/>
            <a:ext cx="82533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i="1">
                <a:solidFill>
                  <a:srgbClr val="00385C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*Lorem Ipsum dolor sit amet, consectetur adipiscing elit</a:t>
            </a:r>
            <a:r>
              <a:rPr lang="pt-BR">
                <a:solidFill>
                  <a:srgbClr val="00385C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.</a:t>
            </a:r>
            <a:endParaRPr sz="1200" i="1">
              <a:solidFill>
                <a:srgbClr val="00385C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81100" y="445025"/>
            <a:ext cx="825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85C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581100" y="1152475"/>
            <a:ext cx="8251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74521" y="2150850"/>
            <a:ext cx="4949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Obrigado!</a:t>
            </a:r>
            <a:endParaRPr>
              <a:solidFill>
                <a:schemeClr val="lt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Macintosh PowerPoint</Application>
  <PresentationFormat>Apresentação na tela (16:9)</PresentationFormat>
  <Paragraphs>3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Manrope ExtraBold</vt:lpstr>
      <vt:lpstr>Manrope SemiBold</vt:lpstr>
      <vt:lpstr>Arial</vt:lpstr>
      <vt:lpstr>Manrope</vt:lpstr>
      <vt:lpstr>Simple Light</vt:lpstr>
      <vt:lpstr>Apresentação do PowerPoint</vt:lpstr>
      <vt:lpstr>DECLARAÇÃO DE CONFLITO DE INTERESSES*</vt:lpstr>
      <vt:lpstr>Apresentação do PowerPoint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Vanessa Mariano</cp:lastModifiedBy>
  <cp:revision>2</cp:revision>
  <dcterms:modified xsi:type="dcterms:W3CDTF">2023-06-09T12:33:06Z</dcterms:modified>
</cp:coreProperties>
</file>