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18">
          <p15:clr>
            <a:srgbClr val="747775"/>
          </p15:clr>
        </p15:guide>
        <p15:guide id="2" pos="227">
          <p15:clr>
            <a:srgbClr val="747775"/>
          </p15:clr>
        </p15:guide>
        <p15:guide id="3" orient="horz" pos="170">
          <p15:clr>
            <a:srgbClr val="747775"/>
          </p15:clr>
        </p15:guide>
        <p15:guide id="4" pos="5556">
          <p15:clr>
            <a:srgbClr val="747775"/>
          </p15:clr>
        </p15:guide>
        <p15:guide id="5" pos="2778">
          <p15:clr>
            <a:srgbClr val="747775"/>
          </p15:clr>
        </p15:guide>
        <p15:guide id="6" pos="2982">
          <p15:clr>
            <a:srgbClr val="747775"/>
          </p15:clr>
        </p15:guide>
        <p15:guide id="7" orient="horz" pos="397">
          <p15:clr>
            <a:srgbClr val="747775"/>
          </p15:clr>
        </p15:guide>
        <p15:guide id="8" orient="horz" pos="2665">
          <p15:clr>
            <a:srgbClr val="747775"/>
          </p15:clr>
        </p15:guide>
        <p15:guide id="9" orient="horz" pos="53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18" orient="horz"/>
        <p:guide pos="227"/>
        <p:guide pos="170" orient="horz"/>
        <p:guide pos="5556"/>
        <p:guide pos="2778"/>
        <p:guide pos="2982"/>
        <p:guide pos="397" orient="horz"/>
        <p:guide pos="2665" orient="horz"/>
        <p:guide pos="53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479fb52c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479fb52c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479fb52c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479fb52c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e479fb52c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e479fb52c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e479fb52c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e479fb52c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47e84b2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e47e84b2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e47e84b2b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e47e84b2b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e7d0d397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e7d0d397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ec35e7290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ec35e7290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48300" y="3733125"/>
            <a:ext cx="4847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00677E"/>
                </a:solidFill>
              </a:rPr>
              <a:t>Speaker</a:t>
            </a:r>
            <a:endParaRPr sz="1800">
              <a:solidFill>
                <a:srgbClr val="00677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677E"/>
                </a:solidFill>
              </a:rPr>
              <a:t>University</a:t>
            </a:r>
            <a:endParaRPr sz="1800">
              <a:solidFill>
                <a:srgbClr val="00677E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148300" y="2406925"/>
            <a:ext cx="4847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200">
                <a:solidFill>
                  <a:srgbClr val="00677E"/>
                </a:solidFill>
              </a:rPr>
              <a:t>TITLE</a:t>
            </a:r>
            <a:endParaRPr b="1" sz="5200">
              <a:solidFill>
                <a:srgbClr val="00677E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3150" y="848100"/>
            <a:ext cx="3797699" cy="137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360001" y="4420075"/>
            <a:ext cx="624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i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*According to Anvisa (Brazilian Health Surveillance Agency). Resolution RDC 96/2008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360005" y="181525"/>
            <a:ext cx="6555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b="1" lang="pt-BR" sz="2200">
                <a:solidFill>
                  <a:srgbClr val="00677E"/>
                </a:solidFill>
                <a:latin typeface="Montserrat"/>
                <a:ea typeface="Montserrat"/>
                <a:cs typeface="Montserrat"/>
                <a:sym typeface="Montserrat"/>
              </a:rPr>
              <a:t>Disclosures</a:t>
            </a:r>
            <a:endParaRPr b="1" sz="2200">
              <a:solidFill>
                <a:srgbClr val="0067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t/>
            </a:r>
            <a:endParaRPr b="1" sz="2200">
              <a:solidFill>
                <a:srgbClr val="0067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4">
            <a:alphaModFix/>
          </a:blip>
          <a:srcRect b="0" l="30942" r="30946" t="0"/>
          <a:stretch/>
        </p:blipFill>
        <p:spPr>
          <a:xfrm>
            <a:off x="6181409" y="-75"/>
            <a:ext cx="2962800" cy="5143500"/>
          </a:xfrm>
          <a:prstGeom prst="snip1Rect">
            <a:avLst>
              <a:gd fmla="val 16667" name="adj"/>
            </a:avLst>
          </a:prstGeom>
          <a:noFill/>
          <a:ln>
            <a:noFill/>
          </a:ln>
          <a:effectLst>
            <a:outerShdw blurRad="185738" rotWithShape="0" algn="bl" dir="8400000" dist="57150">
              <a:srgbClr val="000000">
                <a:alpha val="30000"/>
              </a:srgbClr>
            </a:outerShdw>
          </a:effectLst>
        </p:spPr>
      </p:pic>
      <p:sp>
        <p:nvSpPr>
          <p:cNvPr id="68" name="Google Shape;68;p15"/>
          <p:cNvSpPr/>
          <p:nvPr/>
        </p:nvSpPr>
        <p:spPr>
          <a:xfrm>
            <a:off x="360005" y="181525"/>
            <a:ext cx="6555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b="1" lang="pt-BR" sz="2200">
                <a:solidFill>
                  <a:srgbClr val="00677E"/>
                </a:solidFill>
                <a:latin typeface="Montserrat"/>
                <a:ea typeface="Montserrat"/>
                <a:cs typeface="Montserrat"/>
                <a:sym typeface="Montserrat"/>
              </a:rPr>
              <a:t>About the </a:t>
            </a:r>
            <a:r>
              <a:rPr b="1" lang="pt-BR" sz="2400">
                <a:solidFill>
                  <a:srgbClr val="00677E"/>
                </a:solidFill>
              </a:rPr>
              <a:t>s</a:t>
            </a:r>
            <a:r>
              <a:rPr b="1" lang="pt-BR" sz="2400">
                <a:solidFill>
                  <a:srgbClr val="00677E"/>
                </a:solidFill>
              </a:rPr>
              <a:t>peaker</a:t>
            </a:r>
            <a:endParaRPr b="1" sz="2400">
              <a:solidFill>
                <a:srgbClr val="00677E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t/>
            </a:r>
            <a:endParaRPr b="1" sz="2200">
              <a:solidFill>
                <a:srgbClr val="0067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60000" y="1096000"/>
            <a:ext cx="4050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pt-BR">
                <a:solidFill>
                  <a:srgbClr val="434343"/>
                </a:solidFill>
              </a:rPr>
              <a:t>Information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pt-BR">
                <a:solidFill>
                  <a:srgbClr val="434343"/>
                </a:solidFill>
              </a:rPr>
              <a:t>Information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pt-BR">
                <a:solidFill>
                  <a:srgbClr val="434343"/>
                </a:solidFill>
              </a:rPr>
              <a:t>Information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4891900" y="4869225"/>
            <a:ext cx="14742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b="1" lang="pt-BR" sz="900">
                <a:solidFill>
                  <a:srgbClr val="FFFFFF"/>
                </a:solidFill>
              </a:rPr>
              <a:t>*substitua a imagem</a:t>
            </a:r>
            <a:endParaRPr b="1" sz="900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t/>
            </a:r>
            <a:endParaRPr b="1"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360000" y="848100"/>
            <a:ext cx="405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360005" y="181525"/>
            <a:ext cx="6555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b="1" lang="pt-BR" sz="2200">
                <a:solidFill>
                  <a:srgbClr val="00677E"/>
                </a:solidFill>
                <a:latin typeface="Montserrat"/>
                <a:ea typeface="Montserrat"/>
                <a:cs typeface="Montserrat"/>
                <a:sym typeface="Montserrat"/>
              </a:rPr>
              <a:t>Title </a:t>
            </a:r>
            <a:endParaRPr b="0" i="0" sz="2200" u="none" cap="none" strike="noStrike">
              <a:solidFill>
                <a:srgbClr val="0067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 rotWithShape="1">
          <a:blip r:embed="rId4">
            <a:alphaModFix/>
          </a:blip>
          <a:srcRect b="0" l="5602" r="5602" t="0"/>
          <a:stretch/>
        </p:blipFill>
        <p:spPr>
          <a:xfrm>
            <a:off x="4734000" y="921513"/>
            <a:ext cx="3202200" cy="24018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00013" rotWithShape="0" algn="bl" dir="3060000" dist="47625">
              <a:srgbClr val="000000">
                <a:alpha val="19000"/>
              </a:srgbClr>
            </a:outerShdw>
          </a:effectLst>
        </p:spPr>
      </p:pic>
      <p:pic>
        <p:nvPicPr>
          <p:cNvPr id="82" name="Google Shape;82;p17"/>
          <p:cNvPicPr preferRelativeResize="0"/>
          <p:nvPr/>
        </p:nvPicPr>
        <p:blipFill rotWithShape="1">
          <a:blip r:embed="rId5">
            <a:alphaModFix/>
          </a:blip>
          <a:srcRect b="48509" l="0" r="0" t="0"/>
          <a:stretch/>
        </p:blipFill>
        <p:spPr>
          <a:xfrm>
            <a:off x="6444900" y="2362525"/>
            <a:ext cx="2375100" cy="17814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00013" rotWithShape="0" algn="bl" dir="3060000" dist="47625">
              <a:srgbClr val="000000">
                <a:alpha val="19000"/>
              </a:srgbClr>
            </a:outerShdw>
          </a:effectLst>
        </p:spPr>
      </p:pic>
      <p:sp>
        <p:nvSpPr>
          <p:cNvPr id="83" name="Google Shape;83;p17"/>
          <p:cNvSpPr txBox="1"/>
          <p:nvPr/>
        </p:nvSpPr>
        <p:spPr>
          <a:xfrm>
            <a:off x="4882025" y="3470125"/>
            <a:ext cx="14742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t/>
            </a:r>
            <a:endParaRPr b="1" sz="900">
              <a:solidFill>
                <a:srgbClr val="434343"/>
              </a:solidFill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360005" y="181525"/>
            <a:ext cx="6555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b="1" lang="pt-BR" sz="2200">
                <a:solidFill>
                  <a:srgbClr val="00677E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b="0" i="0" sz="2200" u="none" cap="none" strike="noStrike">
              <a:solidFill>
                <a:srgbClr val="0067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1997650" y="1204200"/>
            <a:ext cx="6904200" cy="2582700"/>
          </a:xfrm>
          <a:prstGeom prst="roundRect">
            <a:avLst>
              <a:gd fmla="val 16667" name="adj"/>
            </a:avLst>
          </a:prstGeom>
          <a:solidFill>
            <a:srgbClr val="0093CF"/>
          </a:solidFill>
          <a:ln>
            <a:noFill/>
          </a:ln>
          <a:effectLst>
            <a:outerShdw blurRad="200025" rotWithShape="0" algn="bl" dir="3120000" dist="66675">
              <a:srgbClr val="000000">
                <a:alpha val="4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4">
            <a:alphaModFix/>
          </a:blip>
          <a:srcRect b="0" l="5892" r="5892" t="0"/>
          <a:stretch/>
        </p:blipFill>
        <p:spPr>
          <a:xfrm>
            <a:off x="571850" y="871800"/>
            <a:ext cx="4430400" cy="33228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00013" rotWithShape="0" algn="bl" dir="3060000" dist="47625">
              <a:srgbClr val="000000">
                <a:alpha val="19000"/>
              </a:srgbClr>
            </a:outerShdw>
          </a:effectLst>
        </p:spPr>
      </p:pic>
      <p:sp>
        <p:nvSpPr>
          <p:cNvPr id="91" name="Google Shape;91;p18"/>
          <p:cNvSpPr/>
          <p:nvPr/>
        </p:nvSpPr>
        <p:spPr>
          <a:xfrm>
            <a:off x="360005" y="181525"/>
            <a:ext cx="6555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b="1" lang="pt-BR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 highlight</a:t>
            </a:r>
            <a:endParaRPr b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/>
          <p:nvPr/>
        </p:nvSpPr>
        <p:spPr>
          <a:xfrm>
            <a:off x="2192400" y="1280400"/>
            <a:ext cx="4759200" cy="2582700"/>
          </a:xfrm>
          <a:prstGeom prst="roundRect">
            <a:avLst>
              <a:gd fmla="val 16667" name="adj"/>
            </a:avLst>
          </a:prstGeom>
          <a:solidFill>
            <a:srgbClr val="0093CF"/>
          </a:solidFill>
          <a:ln>
            <a:noFill/>
          </a:ln>
          <a:effectLst>
            <a:outerShdw blurRad="200025" rotWithShape="0" algn="bl" dir="3120000" dist="66675">
              <a:srgbClr val="000000">
                <a:alpha val="4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2547000" y="1463550"/>
            <a:ext cx="40500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lang="pt-BR" sz="2200">
                <a:solidFill>
                  <a:schemeClr val="lt1"/>
                </a:solidFill>
              </a:rPr>
              <a:t>“xxxxxxxxxx”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/>
          <p:nvPr/>
        </p:nvSpPr>
        <p:spPr>
          <a:xfrm>
            <a:off x="360005" y="181525"/>
            <a:ext cx="6555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b="1" lang="pt-BR" sz="2200">
                <a:solidFill>
                  <a:srgbClr val="00677E"/>
                </a:solidFill>
                <a:latin typeface="Montserrat"/>
                <a:ea typeface="Montserrat"/>
                <a:cs typeface="Montserrat"/>
                <a:sym typeface="Montserrat"/>
              </a:rPr>
              <a:t>To insert charts</a:t>
            </a:r>
            <a:endParaRPr b="0" i="0" sz="2200" u="none" cap="none" strike="noStrike">
              <a:solidFill>
                <a:srgbClr val="0067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0"/>
          <p:cNvSpPr/>
          <p:nvPr/>
        </p:nvSpPr>
        <p:spPr>
          <a:xfrm>
            <a:off x="367500" y="848100"/>
            <a:ext cx="8409000" cy="3989400"/>
          </a:xfrm>
          <a:prstGeom prst="roundRect">
            <a:avLst>
              <a:gd fmla="val 13043" name="adj"/>
            </a:avLst>
          </a:prstGeom>
          <a:solidFill>
            <a:schemeClr val="lt1"/>
          </a:solidFill>
          <a:ln>
            <a:noFill/>
          </a:ln>
          <a:effectLst>
            <a:outerShdw blurRad="2857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/>
        </p:nvSpPr>
        <p:spPr>
          <a:xfrm>
            <a:off x="2910000" y="2242500"/>
            <a:ext cx="3000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lt1"/>
                </a:solidFill>
              </a:rPr>
              <a:t>“</a:t>
            </a:r>
            <a:r>
              <a:rPr lang="pt-BR" sz="2200">
                <a:solidFill>
                  <a:srgbClr val="00677E"/>
                </a:solidFill>
              </a:rPr>
              <a:t>xxxxxxxxxxxxxxxxxxxxxxxxxxxxxxxxxxxxxxxxxxxxxxxxxxx</a:t>
            </a:r>
            <a:r>
              <a:rPr lang="pt-BR" sz="2200">
                <a:solidFill>
                  <a:schemeClr val="lt1"/>
                </a:solidFill>
              </a:rPr>
              <a:t>”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/>
        </p:nvSpPr>
        <p:spPr>
          <a:xfrm>
            <a:off x="2148300" y="3733125"/>
            <a:ext cx="4847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>
                <a:solidFill>
                  <a:srgbClr val="00677E"/>
                </a:solidFill>
              </a:rPr>
              <a:t>Speaker</a:t>
            </a:r>
            <a:endParaRPr sz="1800">
              <a:solidFill>
                <a:srgbClr val="00677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rgbClr val="00677E"/>
                </a:solidFill>
              </a:rPr>
              <a:t>University</a:t>
            </a:r>
            <a:endParaRPr b="1" sz="2400">
              <a:solidFill>
                <a:srgbClr val="00677E"/>
              </a:solidFill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2148300" y="2406925"/>
            <a:ext cx="4847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200">
                <a:solidFill>
                  <a:srgbClr val="00677E"/>
                </a:solidFill>
              </a:rPr>
              <a:t>THANK YOU</a:t>
            </a:r>
            <a:endParaRPr b="1" sz="5200">
              <a:solidFill>
                <a:srgbClr val="00677E"/>
              </a:solidFill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3150" y="848100"/>
            <a:ext cx="3797699" cy="137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