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7a852b1c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7a852b1c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7a852b1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7a852b1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7a852b1c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7a852b1c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7a852b1c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7a852b1c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7a852b1c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7a852b1c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7a852b1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7a852b1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2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075" y="407453"/>
            <a:ext cx="3765852" cy="11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/>
        </p:nvSpPr>
        <p:spPr>
          <a:xfrm>
            <a:off x="2148300" y="1835700"/>
            <a:ext cx="484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200">
                <a:solidFill>
                  <a:srgbClr val="145D87"/>
                </a:solidFill>
              </a:rPr>
              <a:t>TÍTULO</a:t>
            </a:r>
            <a:endParaRPr b="1" sz="5200">
              <a:solidFill>
                <a:srgbClr val="145D87"/>
              </a:solidFill>
            </a:endParaRPr>
          </a:p>
        </p:txBody>
      </p:sp>
      <p:sp>
        <p:nvSpPr>
          <p:cNvPr id="60" name="Google Shape;60;p15"/>
          <p:cNvSpPr txBox="1"/>
          <p:nvPr/>
        </p:nvSpPr>
        <p:spPr>
          <a:xfrm>
            <a:off x="2148300" y="3447325"/>
            <a:ext cx="48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145D87"/>
                </a:solidFill>
              </a:rPr>
              <a:t>Apresentador</a:t>
            </a:r>
            <a:endParaRPr b="1" sz="2400">
              <a:solidFill>
                <a:srgbClr val="145D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45D87"/>
                </a:solidFill>
              </a:rPr>
              <a:t>Formação</a:t>
            </a:r>
            <a:endParaRPr sz="1800">
              <a:solidFill>
                <a:srgbClr val="145D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45D87"/>
                </a:solidFill>
              </a:rPr>
              <a:t>Universidade</a:t>
            </a:r>
            <a:endParaRPr sz="1800">
              <a:solidFill>
                <a:srgbClr val="145D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4394745" y="4551220"/>
            <a:ext cx="49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1" lang="pt-BR" sz="1200" u="none" cap="none" strike="noStrike">
                <a:solidFill>
                  <a:srgbClr val="145D87"/>
                </a:solidFill>
                <a:latin typeface="Calibri"/>
                <a:ea typeface="Calibri"/>
                <a:cs typeface="Calibri"/>
                <a:sym typeface="Calibri"/>
              </a:rPr>
              <a:t>*De acordo com a RDC 96/2008 da ANVISA</a:t>
            </a:r>
            <a:endParaRPr b="0" i="0" sz="1200" u="none" cap="none" strike="noStrike">
              <a:solidFill>
                <a:srgbClr val="145D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 txBox="1"/>
          <p:nvPr/>
        </p:nvSpPr>
        <p:spPr>
          <a:xfrm>
            <a:off x="360000" y="848100"/>
            <a:ext cx="405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>
                <a:solidFill>
                  <a:srgbClr val="145D87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>
              <a:solidFill>
                <a:srgbClr val="145D87"/>
              </a:solidFill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145D87"/>
                </a:solidFill>
                <a:latin typeface="Montserrat"/>
                <a:ea typeface="Montserrat"/>
                <a:cs typeface="Montserrat"/>
                <a:sym typeface="Montserrat"/>
              </a:rPr>
              <a:t>Insira titulo aqui</a:t>
            </a:r>
            <a:endParaRPr b="0" i="0" sz="2200" u="none" cap="none" strike="noStrike">
              <a:solidFill>
                <a:srgbClr val="145D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360000" y="848100"/>
            <a:ext cx="405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>
                <a:solidFill>
                  <a:srgbClr val="FFFFFF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Insira titulo aqui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4394745" y="4551220"/>
            <a:ext cx="49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1" lang="pt-BR" sz="1200" u="none" cap="none" strike="noStrike">
                <a:solidFill>
                  <a:srgbClr val="145D87"/>
                </a:solidFill>
                <a:latin typeface="Calibri"/>
                <a:ea typeface="Calibri"/>
                <a:cs typeface="Calibri"/>
                <a:sym typeface="Calibri"/>
              </a:rPr>
              <a:t>*De acordo com a RDC 96/2008 da ANVISA</a:t>
            </a:r>
            <a:endParaRPr b="0" i="0" sz="1200" u="none" cap="none" strike="noStrike">
              <a:solidFill>
                <a:srgbClr val="145D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1997650" y="1204200"/>
            <a:ext cx="6904200" cy="2582700"/>
          </a:xfrm>
          <a:prstGeom prst="roundRect">
            <a:avLst>
              <a:gd fmla="val 16667" name="adj"/>
            </a:avLst>
          </a:prstGeom>
          <a:solidFill>
            <a:srgbClr val="145D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 rotWithShape="1">
          <a:blip r:embed="rId4">
            <a:alphaModFix/>
          </a:blip>
          <a:srcRect b="0" l="11034" r="11034" t="0"/>
          <a:stretch/>
        </p:blipFill>
        <p:spPr>
          <a:xfrm>
            <a:off x="571850" y="871800"/>
            <a:ext cx="4430400" cy="3322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00013" rotWithShape="0" algn="bl" dir="3060000" dist="47625">
              <a:srgbClr val="000000">
                <a:alpha val="19000"/>
              </a:srgbClr>
            </a:outerShdw>
          </a:effectLst>
        </p:spPr>
      </p:pic>
      <p:sp>
        <p:nvSpPr>
          <p:cNvPr id="81" name="Google Shape;81;p18"/>
          <p:cNvSpPr/>
          <p:nvPr/>
        </p:nvSpPr>
        <p:spPr>
          <a:xfrm>
            <a:off x="4975180" y="7141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145D87"/>
                </a:solidFill>
                <a:latin typeface="Montserrat"/>
                <a:ea typeface="Montserrat"/>
                <a:cs typeface="Montserrat"/>
                <a:sym typeface="Montserrat"/>
              </a:rPr>
              <a:t>Para dar destaque</a:t>
            </a:r>
            <a:endParaRPr b="1" sz="2200">
              <a:solidFill>
                <a:srgbClr val="145D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5138275" y="1972200"/>
            <a:ext cx="3597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>
                <a:solidFill>
                  <a:srgbClr val="FFFFFF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2192400" y="1280400"/>
            <a:ext cx="4759200" cy="258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/>
        </p:nvSpPr>
        <p:spPr>
          <a:xfrm>
            <a:off x="2547000" y="1463550"/>
            <a:ext cx="4050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 sz="2200">
                <a:solidFill>
                  <a:schemeClr val="dk1"/>
                </a:solidFill>
              </a:rPr>
              <a:t>“xxxxxxxxxx”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Tabelas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367500" y="729925"/>
            <a:ext cx="8409000" cy="3989400"/>
          </a:xfrm>
          <a:prstGeom prst="roundRect">
            <a:avLst>
              <a:gd fmla="val 13043" name="adj"/>
            </a:avLst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910000" y="2124325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</a:rPr>
              <a:t>“</a:t>
            </a:r>
            <a:r>
              <a:rPr lang="pt-BR" sz="2200">
                <a:solidFill>
                  <a:srgbClr val="00677E"/>
                </a:solidFill>
              </a:rPr>
              <a:t>xxxxxxxxxxxxxxxxxxxxxxxxxxxxxxxxxxxxxxxxxxxxxxxxxxx</a:t>
            </a:r>
            <a:r>
              <a:rPr lang="pt-BR" sz="2200">
                <a:solidFill>
                  <a:schemeClr val="lt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075" y="407453"/>
            <a:ext cx="3765852" cy="11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>
            <a:off x="2148300" y="2079150"/>
            <a:ext cx="484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200">
                <a:solidFill>
                  <a:srgbClr val="145D87"/>
                </a:solidFill>
              </a:rPr>
              <a:t>OBRIGADO</a:t>
            </a:r>
            <a:endParaRPr b="1" sz="5200">
              <a:solidFill>
                <a:srgbClr val="145D87"/>
              </a:solidFill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2148300" y="3698600"/>
            <a:ext cx="48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145D87"/>
                </a:solidFill>
              </a:rPr>
              <a:t>Apresentador</a:t>
            </a:r>
            <a:endParaRPr b="1" sz="2400">
              <a:solidFill>
                <a:srgbClr val="145D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45D87"/>
                </a:solidFill>
              </a:rPr>
              <a:t>Formação</a:t>
            </a:r>
            <a:endParaRPr sz="1800">
              <a:solidFill>
                <a:srgbClr val="145D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45D87"/>
                </a:solidFill>
              </a:rPr>
              <a:t>Universidade</a:t>
            </a:r>
            <a:endParaRPr sz="1800">
              <a:solidFill>
                <a:srgbClr val="145D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