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Arial Black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hSVUITUOXrXu6MijhhGE60fgkc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ArialBlack-regular.fntdata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4524462"/>
            <a:ext cx="91440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 Black"/>
              <a:buNone/>
            </a:pPr>
            <a:r>
              <a:rPr b="1" lang="pt-BR" sz="3000">
                <a:solidFill>
                  <a:srgbClr val="F4A720"/>
                </a:solidFill>
                <a:latin typeface="Arial Black"/>
                <a:ea typeface="Arial Black"/>
                <a:cs typeface="Arial Black"/>
                <a:sym typeface="Arial Black"/>
              </a:rPr>
              <a:t>Insira aqui um título</a:t>
            </a:r>
            <a:endParaRPr>
              <a:solidFill>
                <a:srgbClr val="F4A720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5120081"/>
            <a:ext cx="9144000" cy="12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i="1"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espaço para subtítulo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603308" y="1608410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 Black"/>
              <a:buNone/>
            </a:pPr>
            <a:r>
              <a:rPr lang="pt-BR" sz="3200">
                <a:solidFill>
                  <a:srgbClr val="F4A720"/>
                </a:solidFill>
                <a:latin typeface="Arial Black"/>
                <a:ea typeface="Arial Black"/>
                <a:cs typeface="Arial Black"/>
                <a:sym typeface="Arial Black"/>
              </a:rPr>
              <a:t>Título</a:t>
            </a:r>
            <a:endParaRPr>
              <a:solidFill>
                <a:srgbClr val="F4A720"/>
              </a:solidFill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603300" y="2182999"/>
            <a:ext cx="10515600" cy="3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parágrafo.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Sinta-se à vontade para editá-lo da melhor forma, mas lembre-se de respeitar os espaçamentos.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for necessário, utilize mais de um slide.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idx="1" type="body"/>
          </p:nvPr>
        </p:nvSpPr>
        <p:spPr>
          <a:xfrm>
            <a:off x="603308" y="1023457"/>
            <a:ext cx="10515600" cy="5153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parágrafo.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Sinta-se à vontade para editá-lo da melhor forma, mas lembre-se de respeitar os espaçamentos.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for necessário, utilize mais de um slide.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603308" y="1040235"/>
            <a:ext cx="10515600" cy="5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 Black"/>
              <a:buNone/>
            </a:pPr>
            <a:r>
              <a:rPr lang="pt-BR" sz="3200">
                <a:solidFill>
                  <a:srgbClr val="0083F8"/>
                </a:solidFill>
                <a:latin typeface="Arial Black"/>
                <a:ea typeface="Arial Black"/>
                <a:cs typeface="Arial Black"/>
                <a:sym typeface="Arial Black"/>
              </a:rPr>
              <a:t>Título</a:t>
            </a:r>
            <a:endParaRPr>
              <a:solidFill>
                <a:srgbClr val="0083F8"/>
              </a:solidFill>
            </a:endParaRPr>
          </a:p>
        </p:txBody>
      </p:sp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603308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parágrafo.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Sinta-se à vontade para editá-lo da melhor forma, mas lembre-se de respeitar os espaçamentos.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for necessário, utilize mais de um slide.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idx="1" type="body"/>
          </p:nvPr>
        </p:nvSpPr>
        <p:spPr>
          <a:xfrm>
            <a:off x="603308" y="1107347"/>
            <a:ext cx="10515600" cy="506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parágrafo.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Sinta-se à vontade para editá-lo da melhor forma, mas lembre-se de respeitar os espaçamentos.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for necessário, utilize mais de um slide.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ctrTitle"/>
          </p:nvPr>
        </p:nvSpPr>
        <p:spPr>
          <a:xfrm>
            <a:off x="1524000" y="4067387"/>
            <a:ext cx="91440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 Black"/>
              <a:buNone/>
            </a:pPr>
            <a:r>
              <a:rPr b="1" lang="pt-BR" sz="3000">
                <a:solidFill>
                  <a:srgbClr val="F4A720"/>
                </a:solidFill>
                <a:latin typeface="Arial Black"/>
                <a:ea typeface="Arial Black"/>
                <a:cs typeface="Arial Black"/>
                <a:sym typeface="Arial Black"/>
              </a:rPr>
              <a:t>Insira aqui seu texto</a:t>
            </a:r>
            <a:endParaRPr>
              <a:solidFill>
                <a:srgbClr val="F4A720"/>
              </a:solidFill>
            </a:endParaRPr>
          </a:p>
        </p:txBody>
      </p:sp>
      <p:sp>
        <p:nvSpPr>
          <p:cNvPr id="113" name="Google Shape;113;p6"/>
          <p:cNvSpPr txBox="1"/>
          <p:nvPr>
            <p:ph idx="1" type="subTitle"/>
          </p:nvPr>
        </p:nvSpPr>
        <p:spPr>
          <a:xfrm>
            <a:off x="1524000" y="4662881"/>
            <a:ext cx="9144000" cy="12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i="1"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espaço para seu texto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2023-05-11T13:46:31Z</dcterms:created>
  <dc:creator>Lucas Costa</dc:creator>
</cp:coreProperties>
</file>