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hiMVS3IV1w1DC+90jQqd61I5Ga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1139103" y="-108153"/>
            <a:ext cx="7098796" cy="4336697"/>
          </a:xfrm>
          <a:custGeom>
            <a:rect b="b" l="l" r="r" t="t"/>
            <a:pathLst>
              <a:path extrusionOk="0" h="4336697" w="7098796">
                <a:moveTo>
                  <a:pt x="0" y="0"/>
                </a:moveTo>
                <a:lnTo>
                  <a:pt x="7098796" y="0"/>
                </a:lnTo>
                <a:lnTo>
                  <a:pt x="7098796" y="4336697"/>
                </a:lnTo>
                <a:lnTo>
                  <a:pt x="0" y="4336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380" l="0" r="0" t="-31298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6934837" y="5478127"/>
            <a:ext cx="4418325" cy="15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5"/>
              <a:buFont typeface="Arial"/>
              <a:buNone/>
            </a:pPr>
            <a:r>
              <a:rPr b="1" i="0" lang="en-US" sz="9155" u="none" cap="none" strike="noStrike">
                <a:solidFill>
                  <a:srgbClr val="14497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225973" y="7173469"/>
            <a:ext cx="5836054" cy="1976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1"/>
              <a:buFont typeface="Arial"/>
              <a:buNone/>
            </a:pPr>
            <a:r>
              <a:rPr b="0" i="0" lang="en-US" sz="4371" u="none" cap="none" strike="noStrike">
                <a:solidFill>
                  <a:srgbClr val="1449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1"/>
              <a:buFont typeface="Arial"/>
              <a:buNone/>
            </a:pPr>
            <a:r>
              <a:rPr b="0" i="0" lang="en-US" sz="3471" u="none" cap="none" strike="noStrike">
                <a:solidFill>
                  <a:srgbClr val="1449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Formação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1"/>
              <a:buFont typeface="Arial"/>
              <a:buNone/>
            </a:pPr>
            <a:r>
              <a:rPr b="0" i="0" lang="en-US" sz="3471" u="none" cap="none" strike="noStrike">
                <a:solidFill>
                  <a:srgbClr val="1449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Universidade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15315074" y="8574801"/>
            <a:ext cx="2985283" cy="1823727"/>
          </a:xfrm>
          <a:custGeom>
            <a:rect b="b" l="l" r="r" t="t"/>
            <a:pathLst>
              <a:path extrusionOk="0" h="1823727" w="2985283">
                <a:moveTo>
                  <a:pt x="0" y="0"/>
                </a:moveTo>
                <a:lnTo>
                  <a:pt x="2985283" y="0"/>
                </a:lnTo>
                <a:lnTo>
                  <a:pt x="2985283" y="1823727"/>
                </a:lnTo>
                <a:lnTo>
                  <a:pt x="0" y="1823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380" l="0" r="0" t="-31298"/>
            </a:stretch>
          </a:blipFill>
          <a:ln>
            <a:noFill/>
          </a:ln>
        </p:spPr>
      </p:sp>
      <p:sp>
        <p:nvSpPr>
          <p:cNvPr id="92" name="Google Shape;92;p2"/>
          <p:cNvSpPr txBox="1"/>
          <p:nvPr/>
        </p:nvSpPr>
        <p:spPr>
          <a:xfrm>
            <a:off x="554694" y="358840"/>
            <a:ext cx="10808081" cy="66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14497F"/>
                </a:solidFill>
                <a:latin typeface="Montserrat"/>
                <a:ea typeface="Montserrat"/>
                <a:cs typeface="Montserrat"/>
                <a:sym typeface="Montserrat"/>
              </a:rPr>
              <a:t>Declaração de conflito de interesses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97493" y="9788567"/>
            <a:ext cx="10808081" cy="372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0" i="0" lang="en-US" sz="2199" u="none" cap="none" strike="noStrike">
                <a:solidFill>
                  <a:srgbClr val="14497F"/>
                </a:solidFill>
                <a:latin typeface="Montserrat"/>
                <a:ea typeface="Montserrat"/>
                <a:cs typeface="Montserrat"/>
                <a:sym typeface="Montserrat"/>
              </a:rPr>
              <a:t>*De acordo com a RDC 96/2008 da ANVISA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12102255" y="-304601"/>
            <a:ext cx="6396896" cy="10788552"/>
          </a:xfrm>
          <a:custGeom>
            <a:rect b="b" l="l" r="r" t="t"/>
            <a:pathLst>
              <a:path extrusionOk="0" h="1640916" w="972955">
                <a:moveTo>
                  <a:pt x="27836" y="0"/>
                </a:moveTo>
                <a:lnTo>
                  <a:pt x="945119" y="0"/>
                </a:lnTo>
                <a:cubicBezTo>
                  <a:pt x="952501" y="0"/>
                  <a:pt x="959581" y="2933"/>
                  <a:pt x="964802" y="8153"/>
                </a:cubicBezTo>
                <a:cubicBezTo>
                  <a:pt x="970022" y="13373"/>
                  <a:pt x="972955" y="20453"/>
                  <a:pt x="972955" y="27836"/>
                </a:cubicBezTo>
                <a:lnTo>
                  <a:pt x="972955" y="1613080"/>
                </a:lnTo>
                <a:cubicBezTo>
                  <a:pt x="972955" y="1620463"/>
                  <a:pt x="970022" y="1627543"/>
                  <a:pt x="964802" y="1632763"/>
                </a:cubicBezTo>
                <a:cubicBezTo>
                  <a:pt x="959581" y="1637983"/>
                  <a:pt x="952501" y="1640916"/>
                  <a:pt x="945119" y="1640916"/>
                </a:cubicBezTo>
                <a:lnTo>
                  <a:pt x="27836" y="1640916"/>
                </a:lnTo>
                <a:cubicBezTo>
                  <a:pt x="20453" y="1640916"/>
                  <a:pt x="13373" y="1637983"/>
                  <a:pt x="8153" y="1632763"/>
                </a:cubicBezTo>
                <a:cubicBezTo>
                  <a:pt x="2933" y="1627543"/>
                  <a:pt x="0" y="1620463"/>
                  <a:pt x="0" y="1613080"/>
                </a:cubicBezTo>
                <a:lnTo>
                  <a:pt x="0" y="27836"/>
                </a:lnTo>
                <a:cubicBezTo>
                  <a:pt x="0" y="20453"/>
                  <a:pt x="2933" y="13373"/>
                  <a:pt x="8153" y="8153"/>
                </a:cubicBezTo>
                <a:cubicBezTo>
                  <a:pt x="13373" y="2933"/>
                  <a:pt x="20453" y="0"/>
                  <a:pt x="27836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4539" r="-12439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554694" y="358840"/>
            <a:ext cx="10808081" cy="66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14497F"/>
                </a:solidFill>
                <a:latin typeface="Montserrat"/>
                <a:ea typeface="Montserrat"/>
                <a:cs typeface="Montserrat"/>
                <a:sym typeface="Montserrat"/>
              </a:rPr>
              <a:t>Sobre o/a 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554694" y="1664817"/>
            <a:ext cx="8085039" cy="2785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0" i="0" lang="en-US" sz="3199" u="none" cap="none" strike="noStrike">
                <a:solidFill>
                  <a:srgbClr val="14497F"/>
                </a:solidFill>
                <a:latin typeface="Montserrat"/>
                <a:ea typeface="Montserrat"/>
                <a:cs typeface="Montserrat"/>
                <a:sym typeface="Montserrat"/>
              </a:rPr>
              <a:t>Este é um parágrafo. Sinta-se à vontade para editá-lo da melhor forma, mas lembre-se de respeitar os espaçamentos. Se for necessário, utilize mais de um slide.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54694" y="4895850"/>
            <a:ext cx="4480058" cy="2610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0136" lvl="1" marL="820272" marR="0" rtl="0" algn="ctr">
              <a:lnSpc>
                <a:spcPct val="186996"/>
              </a:lnSpc>
              <a:spcBef>
                <a:spcPts val="0"/>
              </a:spcBef>
              <a:spcAft>
                <a:spcPts val="0"/>
              </a:spcAft>
              <a:buClr>
                <a:srgbClr val="14497F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1449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Informação 01;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0136" lvl="1" marL="820272" marR="0" rtl="0" algn="ctr">
              <a:lnSpc>
                <a:spcPct val="186996"/>
              </a:lnSpc>
              <a:spcBef>
                <a:spcPts val="0"/>
              </a:spcBef>
              <a:spcAft>
                <a:spcPts val="0"/>
              </a:spcAft>
              <a:buClr>
                <a:srgbClr val="14497F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1449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Informação 02;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0136" lvl="1" marL="820272" marR="0" rtl="0" algn="ctr">
              <a:lnSpc>
                <a:spcPct val="186996"/>
              </a:lnSpc>
              <a:spcBef>
                <a:spcPts val="0"/>
              </a:spcBef>
              <a:spcAft>
                <a:spcPts val="0"/>
              </a:spcAft>
              <a:buClr>
                <a:srgbClr val="14497F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1449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Informação 03.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8639733" y="9737861"/>
            <a:ext cx="10808081" cy="372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1" i="0" lang="en-US" sz="2199" u="none" cap="none" strike="noStrike">
                <a:solidFill>
                  <a:srgbClr val="14497F"/>
                </a:solidFill>
                <a:latin typeface="Montserrat"/>
                <a:ea typeface="Montserrat"/>
                <a:cs typeface="Montserrat"/>
                <a:sym typeface="Montserrat"/>
              </a:rPr>
              <a:t>*substitua a imagem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/>
          <p:nvPr/>
        </p:nvSpPr>
        <p:spPr>
          <a:xfrm>
            <a:off x="10330874" y="2520913"/>
            <a:ext cx="6174868" cy="3858639"/>
          </a:xfrm>
          <a:custGeom>
            <a:rect b="b" l="l" r="r" t="t"/>
            <a:pathLst>
              <a:path extrusionOk="0" h="597804" w="956649">
                <a:moveTo>
                  <a:pt x="41375" y="0"/>
                </a:moveTo>
                <a:lnTo>
                  <a:pt x="915274" y="0"/>
                </a:lnTo>
                <a:cubicBezTo>
                  <a:pt x="926247" y="0"/>
                  <a:pt x="936771" y="4359"/>
                  <a:pt x="944530" y="12118"/>
                </a:cubicBezTo>
                <a:cubicBezTo>
                  <a:pt x="952289" y="19878"/>
                  <a:pt x="956649" y="30401"/>
                  <a:pt x="956649" y="41375"/>
                </a:cubicBezTo>
                <a:lnTo>
                  <a:pt x="956649" y="556430"/>
                </a:lnTo>
                <a:cubicBezTo>
                  <a:pt x="956649" y="567403"/>
                  <a:pt x="952289" y="577927"/>
                  <a:pt x="944530" y="585686"/>
                </a:cubicBezTo>
                <a:cubicBezTo>
                  <a:pt x="936771" y="593445"/>
                  <a:pt x="926247" y="597804"/>
                  <a:pt x="915274" y="597804"/>
                </a:cubicBezTo>
                <a:lnTo>
                  <a:pt x="41375" y="597804"/>
                </a:lnTo>
                <a:cubicBezTo>
                  <a:pt x="30401" y="597804"/>
                  <a:pt x="19878" y="593445"/>
                  <a:pt x="12118" y="585686"/>
                </a:cubicBezTo>
                <a:cubicBezTo>
                  <a:pt x="4359" y="577927"/>
                  <a:pt x="0" y="567403"/>
                  <a:pt x="0" y="556430"/>
                </a:cubicBezTo>
                <a:lnTo>
                  <a:pt x="0" y="41375"/>
                </a:lnTo>
                <a:cubicBezTo>
                  <a:pt x="0" y="30401"/>
                  <a:pt x="4359" y="19878"/>
                  <a:pt x="12118" y="12118"/>
                </a:cubicBezTo>
                <a:cubicBezTo>
                  <a:pt x="19878" y="4359"/>
                  <a:pt x="30401" y="0"/>
                  <a:pt x="4137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677" r="-167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54694" y="358840"/>
            <a:ext cx="10808081" cy="66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14497F"/>
                </a:solidFill>
                <a:latin typeface="Montserrat"/>
                <a:ea typeface="Montserrat"/>
                <a:cs typeface="Montserrat"/>
                <a:sym typeface="Montserrat"/>
              </a:rPr>
              <a:t>Insira titulo aqui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554694" y="1664817"/>
            <a:ext cx="8085039" cy="2785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0" i="0" lang="en-US" sz="3199" u="none" cap="none" strike="noStrike">
                <a:solidFill>
                  <a:srgbClr val="14497F"/>
                </a:solidFill>
                <a:latin typeface="Montserrat"/>
                <a:ea typeface="Montserrat"/>
                <a:cs typeface="Montserrat"/>
                <a:sym typeface="Montserrat"/>
              </a:rPr>
              <a:t>Este é um parágrafo. Sinta-se à vontade para editá-lo da melhor forma, mas lembre-se de respeitar os espaçamentos. Se for necessário, utilize mais de um slide.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3418308" y="6560978"/>
            <a:ext cx="10808081" cy="372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1" i="0" lang="en-US" sz="2199" u="none" cap="none" strike="noStrike">
                <a:solidFill>
                  <a:srgbClr val="14497F"/>
                </a:solidFill>
                <a:latin typeface="Montserrat"/>
                <a:ea typeface="Montserrat"/>
                <a:cs typeface="Montserrat"/>
                <a:sym typeface="Montserrat"/>
              </a:rPr>
              <a:t>*substitua a imagem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15315074" y="8574801"/>
            <a:ext cx="2985283" cy="1823727"/>
          </a:xfrm>
          <a:custGeom>
            <a:rect b="b" l="l" r="r" t="t"/>
            <a:pathLst>
              <a:path extrusionOk="0" h="1823727" w="2985283">
                <a:moveTo>
                  <a:pt x="0" y="0"/>
                </a:moveTo>
                <a:lnTo>
                  <a:pt x="2985283" y="0"/>
                </a:lnTo>
                <a:lnTo>
                  <a:pt x="2985283" y="1823727"/>
                </a:lnTo>
                <a:lnTo>
                  <a:pt x="0" y="1823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2380" l="0" r="0" t="-31298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5"/>
          <p:cNvGrpSpPr/>
          <p:nvPr/>
        </p:nvGrpSpPr>
        <p:grpSpPr>
          <a:xfrm>
            <a:off x="4134114" y="2064031"/>
            <a:ext cx="10019773" cy="5651243"/>
            <a:chOff x="0" y="-38100"/>
            <a:chExt cx="2638952" cy="1488393"/>
          </a:xfrm>
        </p:grpSpPr>
        <p:sp>
          <p:nvSpPr>
            <p:cNvPr id="117" name="Google Shape;117;p5"/>
            <p:cNvSpPr/>
            <p:nvPr/>
          </p:nvSpPr>
          <p:spPr>
            <a:xfrm>
              <a:off x="0" y="0"/>
              <a:ext cx="2638952" cy="1450293"/>
            </a:xfrm>
            <a:custGeom>
              <a:rect b="b" l="l" r="r" t="t"/>
              <a:pathLst>
                <a:path extrusionOk="0" h="1450293" w="2638952">
                  <a:moveTo>
                    <a:pt x="39406" y="0"/>
                  </a:moveTo>
                  <a:lnTo>
                    <a:pt x="2599547" y="0"/>
                  </a:lnTo>
                  <a:cubicBezTo>
                    <a:pt x="2621310" y="0"/>
                    <a:pt x="2638952" y="17643"/>
                    <a:pt x="2638952" y="39406"/>
                  </a:cubicBezTo>
                  <a:lnTo>
                    <a:pt x="2638952" y="1410887"/>
                  </a:lnTo>
                  <a:cubicBezTo>
                    <a:pt x="2638952" y="1432651"/>
                    <a:pt x="2621310" y="1450293"/>
                    <a:pt x="2599547" y="1450293"/>
                  </a:cubicBezTo>
                  <a:lnTo>
                    <a:pt x="39406" y="1450293"/>
                  </a:lnTo>
                  <a:cubicBezTo>
                    <a:pt x="17643" y="1450293"/>
                    <a:pt x="0" y="1432651"/>
                    <a:pt x="0" y="1410887"/>
                  </a:cubicBezTo>
                  <a:lnTo>
                    <a:pt x="0" y="39406"/>
                  </a:lnTo>
                  <a:cubicBezTo>
                    <a:pt x="0" y="17643"/>
                    <a:pt x="17643" y="0"/>
                    <a:pt x="39406" y="0"/>
                  </a:cubicBezTo>
                  <a:close/>
                </a:path>
              </a:pathLst>
            </a:custGeom>
            <a:solidFill>
              <a:srgbClr val="144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0" y="-38100"/>
              <a:ext cx="2638952" cy="148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5"/>
          <p:cNvSpPr txBox="1"/>
          <p:nvPr/>
        </p:nvSpPr>
        <p:spPr>
          <a:xfrm>
            <a:off x="3739959" y="4473640"/>
            <a:ext cx="10808081" cy="66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xxxxxxxxxxxxxx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/>
          <p:nvPr/>
        </p:nvSpPr>
        <p:spPr>
          <a:xfrm>
            <a:off x="5432025" y="806803"/>
            <a:ext cx="7098796" cy="4336697"/>
          </a:xfrm>
          <a:custGeom>
            <a:rect b="b" l="l" r="r" t="t"/>
            <a:pathLst>
              <a:path extrusionOk="0" h="4336697" w="7098796">
                <a:moveTo>
                  <a:pt x="0" y="0"/>
                </a:moveTo>
                <a:lnTo>
                  <a:pt x="7098796" y="0"/>
                </a:lnTo>
                <a:lnTo>
                  <a:pt x="7098796" y="4336697"/>
                </a:lnTo>
                <a:lnTo>
                  <a:pt x="0" y="4336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380" l="0" r="0" t="-31298"/>
            </a:stretch>
          </a:blipFill>
          <a:ln>
            <a:noFill/>
          </a:ln>
        </p:spPr>
      </p:sp>
      <p:sp>
        <p:nvSpPr>
          <p:cNvPr id="125" name="Google Shape;125;p6"/>
          <p:cNvSpPr txBox="1"/>
          <p:nvPr/>
        </p:nvSpPr>
        <p:spPr>
          <a:xfrm>
            <a:off x="5558148" y="5992477"/>
            <a:ext cx="7171704" cy="15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5"/>
              <a:buFont typeface="Arial"/>
              <a:buNone/>
            </a:pPr>
            <a:r>
              <a:rPr b="1" i="0" lang="en-US" sz="9155" u="none" cap="none" strike="noStrike">
                <a:solidFill>
                  <a:srgbClr val="14497F"/>
                </a:solidFill>
                <a:latin typeface="Montserrat"/>
                <a:ea typeface="Montserrat"/>
                <a:cs typeface="Montserrat"/>
                <a:sym typeface="Montserrat"/>
              </a:rPr>
              <a:t>OBRIGADO!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6268804" y="7502038"/>
            <a:ext cx="5425240" cy="18244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63"/>
              <a:buFont typeface="Arial"/>
              <a:buNone/>
            </a:pPr>
            <a:r>
              <a:rPr b="0" i="0" lang="en-US" sz="4063" u="none" cap="none" strike="noStrike">
                <a:solidFill>
                  <a:srgbClr val="1449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Palestrante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None/>
            </a:pPr>
            <a:r>
              <a:rPr b="0" i="0" lang="en-US" sz="3227" u="none" cap="none" strike="noStrike">
                <a:solidFill>
                  <a:srgbClr val="1449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Formação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None/>
            </a:pPr>
            <a:r>
              <a:rPr b="0" i="0" lang="en-US" sz="3227" u="none" cap="none" strike="noStrike">
                <a:solidFill>
                  <a:srgbClr val="1449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Universidade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ELTON TRIGO TEIXEIRA LEITE</dc:creator>
</cp:coreProperties>
</file>