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196D42B8-3665-5844-6942-394D2889CC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470" y="2916812"/>
            <a:ext cx="11039060" cy="150135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015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GB" noProof="0" dirty="0"/>
              <a:t>COLOQUE AQUI O TÍTULO DA PALESTRA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697D9137-710E-DEA4-1B55-9898D0E58E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645" y="4910491"/>
            <a:ext cx="11039060" cy="59645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63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GB" noProof="0" dirty="0"/>
              <a:t>Nome do </a:t>
            </a:r>
            <a:r>
              <a:rPr lang="en-GB" noProof="0" dirty="0" err="1"/>
              <a:t>palestrante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7434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3">
            <a:extLst>
              <a:ext uri="{FF2B5EF4-FFF2-40B4-BE49-F238E27FC236}">
                <a16:creationId xmlns:a16="http://schemas.microsoft.com/office/drawing/2014/main" id="{E1F96E42-63D7-84AE-6BB2-57725EACC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2690" y="355600"/>
            <a:ext cx="9364029" cy="80751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 err="1"/>
              <a:t>Insira</a:t>
            </a:r>
            <a:r>
              <a:rPr lang="en-GB" noProof="0" dirty="0"/>
              <a:t> </a:t>
            </a:r>
            <a:r>
              <a:rPr lang="en-GB" noProof="0" dirty="0" err="1"/>
              <a:t>aqui</a:t>
            </a:r>
            <a:r>
              <a:rPr lang="en-GB" noProof="0" dirty="0"/>
              <a:t> o </a:t>
            </a:r>
            <a:r>
              <a:rPr lang="en-GB" noProof="0" dirty="0" err="1"/>
              <a:t>título</a:t>
            </a:r>
            <a:endParaRPr lang="en-GB" noProof="0" dirty="0"/>
          </a:p>
        </p:txBody>
      </p:sp>
      <p:sp>
        <p:nvSpPr>
          <p:cNvPr id="10" name="Espaço Reservado para Texto 15">
            <a:extLst>
              <a:ext uri="{FF2B5EF4-FFF2-40B4-BE49-F238E27FC236}">
                <a16:creationId xmlns:a16="http://schemas.microsoft.com/office/drawing/2014/main" id="{E2996609-176D-6AB3-D64C-0B18029B7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81" y="1348740"/>
            <a:ext cx="11501438" cy="46291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 err="1"/>
              <a:t>Insira</a:t>
            </a:r>
            <a:r>
              <a:rPr lang="en-GB" noProof="0" dirty="0"/>
              <a:t> o </a:t>
            </a:r>
            <a:r>
              <a:rPr lang="en-GB" noProof="0" dirty="0" err="1"/>
              <a:t>texto</a:t>
            </a:r>
            <a:r>
              <a:rPr lang="en-GB" noProof="0" dirty="0"/>
              <a:t> </a:t>
            </a:r>
            <a:r>
              <a:rPr lang="en-GB" noProof="0" dirty="0" err="1"/>
              <a:t>aqui</a:t>
            </a:r>
            <a:endParaRPr lang="en-GB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071BA8-889F-29B4-EF88-DD9CDDF125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281" y="6074334"/>
            <a:ext cx="8112919" cy="618566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noProof="0" dirty="0" err="1"/>
              <a:t>Insira</a:t>
            </a:r>
            <a:r>
              <a:rPr lang="en-GB" noProof="0" dirty="0"/>
              <a:t> </a:t>
            </a:r>
            <a:r>
              <a:rPr lang="en-GB" noProof="0" dirty="0" err="1"/>
              <a:t>aqui</a:t>
            </a:r>
            <a:r>
              <a:rPr lang="en-GB" noProof="0" dirty="0"/>
              <a:t> o </a:t>
            </a:r>
            <a:r>
              <a:rPr lang="en-GB" noProof="0" dirty="0" err="1"/>
              <a:t>rodapé</a:t>
            </a:r>
            <a:r>
              <a:rPr lang="en-GB" noProof="0" dirty="0"/>
              <a:t> </a:t>
            </a:r>
            <a:r>
              <a:rPr lang="en-GB" noProof="0" dirty="0" err="1"/>
              <a:t>ou</a:t>
            </a:r>
            <a:r>
              <a:rPr lang="en-GB" noProof="0" dirty="0"/>
              <a:t> </a:t>
            </a:r>
            <a:r>
              <a:rPr lang="en-GB" noProof="0" dirty="0" err="1"/>
              <a:t>referências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529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5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1968398-C66C-6544-7AC3-4C686BCF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5EA2A3-5AE6-3FEC-5D9F-46BC73E01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C23EC8-1418-85F4-C77B-AC1A09719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B6F89-5318-4F60-91BC-26D18A8F4E9B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5F277C-34B8-9AC3-8551-0F2CFFDC9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7B444C-4443-6C59-DBFC-1628485A3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28419F-2DAD-4B0A-9ED8-6263F5585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8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FA2CA8-3C81-9AA8-40F5-8DF226A5F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470" y="2895600"/>
            <a:ext cx="11039060" cy="129396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233027-1EEB-CB39-877A-A7FD1E11E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58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E0531BF-EE2F-10E8-D7A8-5310269CF2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7B85D0D8-3446-C929-0B27-26EE8EB22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CC135C6B-7A6B-75C7-D390-D05D972CB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727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065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Myriad Pro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Breno Estúdio Denken</dc:creator>
  <cp:lastModifiedBy>Rachel Leite</cp:lastModifiedBy>
  <cp:revision>15</cp:revision>
  <dcterms:created xsi:type="dcterms:W3CDTF">2024-02-08T19:11:22Z</dcterms:created>
  <dcterms:modified xsi:type="dcterms:W3CDTF">2024-07-24T15:54:19Z</dcterms:modified>
</cp:coreProperties>
</file>