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9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747775"/>
          </p15:clr>
        </p15:guide>
        <p15:guide id="2" pos="10205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436" y="138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6eb47a48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6eb47a48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688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04423" y="18065150"/>
            <a:ext cx="30190442" cy="707034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04423" y="3737798"/>
            <a:ext cx="30190442" cy="4810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04423" y="9679724"/>
            <a:ext cx="30190442" cy="286945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57175" lvl="0" indent="-192881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514350" lvl="1" indent="-17859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771525" lvl="2" indent="-17859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028700" lvl="3" indent="-17859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285875" lvl="4" indent="-17859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543050" lvl="5" indent="-17859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800225" lvl="6" indent="-17859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2057400" lvl="7" indent="-17859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2314575" lvl="8" indent="-17859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04423" y="3737798"/>
            <a:ext cx="30190442" cy="4810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04423" y="9679724"/>
            <a:ext cx="14172564" cy="286945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57175" lvl="0" indent="-17859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514350" lvl="1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771525" lvl="2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028700" lvl="3" indent="-17145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1285875" lvl="4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1543050" lvl="5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1800225" lvl="6" indent="-17145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2057400" lvl="7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2314575" lvl="8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7122301" y="9679724"/>
            <a:ext cx="14172564" cy="286945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57175" lvl="0" indent="-178594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514350" lvl="1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771525" lvl="2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028700" lvl="3" indent="-17145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1285875" lvl="4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1543050" lvl="5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1800225" lvl="6" indent="-17145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2057400" lvl="7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2314575" lvl="8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04423" y="3737798"/>
            <a:ext cx="30190442" cy="4810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04423" y="4666526"/>
            <a:ext cx="9949388" cy="63471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04423" y="11671354"/>
            <a:ext cx="9949388" cy="267040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57175" lvl="0" indent="-17145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1pPr>
            <a:lvl2pPr marL="514350" lvl="1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771525" lvl="2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028700" lvl="3" indent="-17145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1285875" lvl="4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1543050" lvl="5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1800225" lvl="6" indent="-17145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2057400" lvl="7" indent="-17145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2314575" lvl="8" indent="-17145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737064" y="3780844"/>
            <a:ext cx="22562578" cy="343589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199644" y="-1050"/>
            <a:ext cx="16199644" cy="4320063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51427" tIns="51427" rIns="51427" bIns="5142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88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40732" y="10357528"/>
            <a:ext cx="14333071" cy="1244994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40732" y="23543235"/>
            <a:ext cx="14333071" cy="103736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7501785" y="6081561"/>
            <a:ext cx="13595374" cy="3103541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257175" lvl="0" indent="-192881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514350" lvl="1" indent="-17859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771525" lvl="2" indent="-17859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028700" lvl="3" indent="-17859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285875" lvl="4" indent="-17859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543050" lvl="5" indent="-17859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800225" lvl="6" indent="-178594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2057400" lvl="7" indent="-17859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2314575" lvl="8" indent="-178594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04426" y="35532913"/>
            <a:ext cx="21255123" cy="508228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257175" lvl="0" indent="-1285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04423" y="9290426"/>
            <a:ext cx="30190442" cy="164915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04423" y="26475771"/>
            <a:ext cx="30190442" cy="109255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57175" lvl="0" indent="-192881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514350" lvl="1" indent="-178594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771525" lvl="2" indent="-178594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028700" lvl="3" indent="-178594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285875" lvl="4" indent="-178594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543050" lvl="5" indent="-178594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800225" lvl="6" indent="-178594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2057400" lvl="7" indent="-178594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2314575" lvl="8" indent="-178594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04423" y="3737798"/>
            <a:ext cx="30190442" cy="481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04423" y="9679724"/>
            <a:ext cx="30190442" cy="28694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0019863" y="39166705"/>
            <a:ext cx="1944171" cy="3305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563">
                <a:solidFill>
                  <a:schemeClr val="dk2"/>
                </a:solidFill>
              </a:defRPr>
            </a:lvl1pPr>
            <a:lvl2pPr lvl="1" algn="r">
              <a:buNone/>
              <a:defRPr sz="563">
                <a:solidFill>
                  <a:schemeClr val="dk2"/>
                </a:solidFill>
              </a:defRPr>
            </a:lvl2pPr>
            <a:lvl3pPr lvl="2" algn="r">
              <a:buNone/>
              <a:defRPr sz="563">
                <a:solidFill>
                  <a:schemeClr val="dk2"/>
                </a:solidFill>
              </a:defRPr>
            </a:lvl3pPr>
            <a:lvl4pPr lvl="3" algn="r">
              <a:buNone/>
              <a:defRPr sz="563">
                <a:solidFill>
                  <a:schemeClr val="dk2"/>
                </a:solidFill>
              </a:defRPr>
            </a:lvl4pPr>
            <a:lvl5pPr lvl="4" algn="r">
              <a:buNone/>
              <a:defRPr sz="563">
                <a:solidFill>
                  <a:schemeClr val="dk2"/>
                </a:solidFill>
              </a:defRPr>
            </a:lvl5pPr>
            <a:lvl6pPr lvl="5" algn="r">
              <a:buNone/>
              <a:defRPr sz="563">
                <a:solidFill>
                  <a:schemeClr val="dk2"/>
                </a:solidFill>
              </a:defRPr>
            </a:lvl6pPr>
            <a:lvl7pPr lvl="6" algn="r">
              <a:buNone/>
              <a:defRPr sz="563">
                <a:solidFill>
                  <a:schemeClr val="dk2"/>
                </a:solidFill>
              </a:defRPr>
            </a:lvl7pPr>
            <a:lvl8pPr lvl="7" algn="r">
              <a:buNone/>
              <a:defRPr sz="563">
                <a:solidFill>
                  <a:schemeClr val="dk2"/>
                </a:solidFill>
              </a:defRPr>
            </a:lvl8pPr>
            <a:lvl9pPr lvl="8" algn="r">
              <a:buNone/>
              <a:defRPr sz="56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C053A3B-48E3-7EA7-F216-9DD6D78D5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049" y="-19050"/>
            <a:ext cx="1443462" cy="4321968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A46578B-E14F-49B8-DBCB-A3832C5438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96999" y="0"/>
            <a:ext cx="11202289" cy="509194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A74559A-7AA2-4435-EEFD-F8FF976DC9AC}"/>
              </a:ext>
            </a:extLst>
          </p:cNvPr>
          <p:cNvSpPr txBox="1"/>
          <p:nvPr/>
        </p:nvSpPr>
        <p:spPr>
          <a:xfrm>
            <a:off x="2135614" y="1625600"/>
            <a:ext cx="19772586" cy="3466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Título:</a:t>
            </a:r>
          </a:p>
          <a:p>
            <a:r>
              <a:rPr lang="pt-BR" sz="5400" dirty="0"/>
              <a:t>Autores:</a:t>
            </a:r>
          </a:p>
          <a:p>
            <a:r>
              <a:rPr lang="pt-BR" sz="5400" dirty="0"/>
              <a:t>Instituição:</a:t>
            </a:r>
          </a:p>
          <a:p>
            <a:endParaRPr lang="pt-BR" sz="5400" dirty="0"/>
          </a:p>
        </p:txBody>
      </p:sp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E0E47054-472D-D804-FDAD-28EB24799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35614" y="6717547"/>
            <a:ext cx="13141372" cy="32774375"/>
          </a:xfrm>
        </p:spPr>
        <p:txBody>
          <a:bodyPr>
            <a:normAutofit/>
          </a:bodyPr>
          <a:lstStyle/>
          <a:p>
            <a:r>
              <a:rPr lang="pt-BR" sz="8000" dirty="0">
                <a:solidFill>
                  <a:schemeClr val="tx1"/>
                </a:solidFill>
              </a:rPr>
              <a:t>Sugestão de texto/imagem</a:t>
            </a:r>
          </a:p>
          <a:p>
            <a:endParaRPr lang="pt-BR" sz="8000" dirty="0">
              <a:solidFill>
                <a:schemeClr val="tx1"/>
              </a:solidFill>
            </a:endParaRPr>
          </a:p>
        </p:txBody>
      </p:sp>
      <p:sp>
        <p:nvSpPr>
          <p:cNvPr id="12" name="Espaço Reservado para Texto 9">
            <a:extLst>
              <a:ext uri="{FF2B5EF4-FFF2-40B4-BE49-F238E27FC236}">
                <a16:creationId xmlns:a16="http://schemas.microsoft.com/office/drawing/2014/main" id="{55AF98D8-CA6C-9128-2825-68C5936A35B2}"/>
              </a:ext>
            </a:extLst>
          </p:cNvPr>
          <p:cNvSpPr txBox="1">
            <a:spLocks/>
          </p:cNvSpPr>
          <p:nvPr/>
        </p:nvSpPr>
        <p:spPr>
          <a:xfrm>
            <a:off x="15988187" y="6729494"/>
            <a:ext cx="13141372" cy="3277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7175" marR="0" lvl="0" indent="-1785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14350" marR="0" lvl="1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71525" marR="0" lvl="2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285875" marR="0" lvl="4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43050" marR="0" lvl="5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800225" marR="0" lvl="6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057400" marR="0" lvl="7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14575" marR="0" lvl="8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6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z="8000" dirty="0">
                <a:solidFill>
                  <a:schemeClr val="tx1"/>
                </a:solidFill>
              </a:rPr>
              <a:t>Sugestão de texto/imagem</a:t>
            </a:r>
          </a:p>
          <a:p>
            <a:endParaRPr lang="pt-BR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0906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Personalizar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Paula Ramos</cp:lastModifiedBy>
  <cp:revision>1</cp:revision>
  <dcterms:modified xsi:type="dcterms:W3CDTF">2024-07-26T16:21:29Z</dcterms:modified>
</cp:coreProperties>
</file>