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0" r:id="rId4"/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g8fv98qFAgJSjUnF2a1NGJBi4z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11" Type="http://customschemas.google.com/relationships/presentationmetadata" Target="metadata"/><Relationship Id="rId10" Type="http://schemas.openxmlformats.org/officeDocument/2006/relationships/slide" Target="slides/slide4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/>
          <p:nvPr>
            <p:ph type="ctrTitle"/>
          </p:nvPr>
        </p:nvSpPr>
        <p:spPr>
          <a:xfrm>
            <a:off x="641130" y="2228192"/>
            <a:ext cx="5570483" cy="13763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>
                <a:solidFill>
                  <a:srgbClr val="EF7E1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" type="subTitle"/>
          </p:nvPr>
        </p:nvSpPr>
        <p:spPr>
          <a:xfrm>
            <a:off x="641130" y="3809327"/>
            <a:ext cx="5271175" cy="95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AA9"/>
              </a:buClr>
              <a:buSzPts val="1800"/>
              <a:buNone/>
              <a:defRPr b="0" sz="1800">
                <a:solidFill>
                  <a:srgbClr val="003AA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de Título">
  <p:cSld name="1_Slide de Títul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/>
          <p:nvPr>
            <p:ph type="ctrTitle"/>
          </p:nvPr>
        </p:nvSpPr>
        <p:spPr>
          <a:xfrm>
            <a:off x="4162095" y="313810"/>
            <a:ext cx="4719146" cy="9544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200">
                <a:solidFill>
                  <a:srgbClr val="EF7E1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" type="subTitle"/>
          </p:nvPr>
        </p:nvSpPr>
        <p:spPr>
          <a:xfrm>
            <a:off x="735723" y="1944414"/>
            <a:ext cx="10615449" cy="375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653"/>
              </a:buClr>
              <a:buSzPts val="1800"/>
              <a:buNone/>
              <a:defRPr b="0" sz="1800">
                <a:solidFill>
                  <a:srgbClr val="00265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de Título">
  <p:cSld name="2_Slide de Título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terface gráfica do usuário, Aplicativo&#10;&#10;Descrição gerada automaticamente" id="10" name="Google Shape;10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3025" y="-23812"/>
            <a:ext cx="12277725" cy="690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plicativo&#10;&#10;Descrição gerada automaticamente com confiança média" id="17" name="Google Shape;17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80962" y="-46037"/>
            <a:ext cx="12353925" cy="695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Diagrama&#10;&#10;Descrição gerada automaticamente" id="24" name="Google Shape;24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80962" y="-46037"/>
            <a:ext cx="12353925" cy="695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0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/>
          <p:nvPr>
            <p:ph type="ctrTitle"/>
          </p:nvPr>
        </p:nvSpPr>
        <p:spPr>
          <a:xfrm>
            <a:off x="669925" y="2187575"/>
            <a:ext cx="5705475" cy="1331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7E1C"/>
              </a:buClr>
              <a:buSzPts val="3600"/>
              <a:buFont typeface="Verdana"/>
              <a:buNone/>
            </a:pPr>
            <a:r>
              <a:rPr b="1" i="0" lang="en-US" sz="3600" u="none">
                <a:solidFill>
                  <a:srgbClr val="EF7E1C"/>
                </a:solidFill>
                <a:latin typeface="Verdana"/>
                <a:ea typeface="Verdana"/>
                <a:cs typeface="Verdana"/>
                <a:sym typeface="Verdana"/>
              </a:rPr>
              <a:t>TÍTULO DO TRABALHO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/>
          <p:nvPr>
            <p:ph type="ctrTitle"/>
          </p:nvPr>
        </p:nvSpPr>
        <p:spPr>
          <a:xfrm>
            <a:off x="4162425" y="314325"/>
            <a:ext cx="4718050" cy="954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>
              <a:solidFill>
                <a:srgbClr val="EF7E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" name="Google Shape;38;p2"/>
          <p:cNvSpPr txBox="1"/>
          <p:nvPr>
            <p:ph idx="1" type="subTitle"/>
          </p:nvPr>
        </p:nvSpPr>
        <p:spPr>
          <a:xfrm>
            <a:off x="735012" y="1944687"/>
            <a:ext cx="10615612" cy="3751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3"/>
              </a:buClr>
              <a:buSzPts val="1800"/>
              <a:buNone/>
            </a:pPr>
            <a:r>
              <a:t/>
            </a:r>
            <a:endParaRPr b="0" sz="1800">
              <a:solidFill>
                <a:srgbClr val="00265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/>
          <p:nvPr>
            <p:ph type="ctrTitle"/>
          </p:nvPr>
        </p:nvSpPr>
        <p:spPr>
          <a:xfrm>
            <a:off x="4162425" y="314325"/>
            <a:ext cx="4718050" cy="954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>
              <a:solidFill>
                <a:srgbClr val="EF7E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" name="Google Shape;44;p4"/>
          <p:cNvSpPr txBox="1"/>
          <p:nvPr>
            <p:ph idx="1" type="subTitle"/>
          </p:nvPr>
        </p:nvSpPr>
        <p:spPr>
          <a:xfrm>
            <a:off x="735012" y="1944687"/>
            <a:ext cx="10615612" cy="3751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653"/>
              </a:buClr>
              <a:buSzPts val="1800"/>
              <a:buNone/>
            </a:pPr>
            <a:r>
              <a:t/>
            </a:r>
            <a:endParaRPr b="0" sz="1800">
              <a:solidFill>
                <a:srgbClr val="00265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/>
          <p:nvPr/>
        </p:nvSpPr>
        <p:spPr>
          <a:xfrm>
            <a:off x="7185025" y="2951162"/>
            <a:ext cx="443071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Obrigada!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6_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2023-05-02T21:00:37Z</dcterms:created>
  <dc:creator>Graziella Viturino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servação">
    <vt:lpstr/>
  </property>
  <property fmtid="{D5CDD505-2E9C-101B-9397-08002B2CF9AE}" pid="3" name="Validade">
    <vt:lpstr/>
  </property>
  <property fmtid="{D5CDD505-2E9C-101B-9397-08002B2CF9AE}" pid="4" name="Acreditação">
    <vt:lpstr/>
  </property>
  <property fmtid="{D5CDD505-2E9C-101B-9397-08002B2CF9AE}" pid="5" name="lcf76f155ced4ddcb4097134ff3c332f">
    <vt:lpstr/>
  </property>
  <property fmtid="{D5CDD505-2E9C-101B-9397-08002B2CF9AE}" pid="6" name="TaxCatchAll">
    <vt:lpstr/>
  </property>
  <property fmtid="{D5CDD505-2E9C-101B-9397-08002B2CF9AE}" pid="7" name="Estado da aprovação">
    <vt:lpstr/>
  </property>
  <property fmtid="{D5CDD505-2E9C-101B-9397-08002B2CF9AE}" pid="8" name="Hiperlink">
    <vt:lpstr>, </vt:lpstr>
  </property>
</Properties>
</file>