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70" r:id="rId4"/>
    <p:sldId id="269" r:id="rId5"/>
    <p:sldId id="268" r:id="rId6"/>
    <p:sldId id="272" r:id="rId7"/>
    <p:sldId id="260" r:id="rId8"/>
    <p:sldId id="266" r:id="rId9"/>
    <p:sldId id="273" r:id="rId10"/>
    <p:sldId id="262" r:id="rId11"/>
  </p:sldIdLst>
  <p:sldSz cx="9144000" cy="5143500" type="screen16x9"/>
  <p:notesSz cx="6858000" cy="9144000"/>
  <p:embeddedFontLst>
    <p:embeddedFont>
      <p:font typeface="Exo" panose="020B0604020202020204" charset="0"/>
      <p:regular r:id="rId13"/>
      <p:bold r:id="rId14"/>
      <p:italic r:id="rId15"/>
      <p:boldItalic r:id="rId16"/>
    </p:embeddedFont>
    <p:embeddedFont>
      <p:font typeface="Montserrat ExtraBold" panose="00000900000000000000" pitchFamily="2" charset="0"/>
      <p:bold r:id="rId17"/>
      <p:boldItalic r:id="rId18"/>
    </p:embeddedFont>
    <p:embeddedFont>
      <p:font typeface="Tahoma" panose="020B0604030504040204" pitchFamily="3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iEERuVljLtFMM6K55GxZeavF9J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4" d="100"/>
          <a:sy n="124" d="100"/>
        </p:scale>
        <p:origin x="108" y="1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" name="Google Shape;1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" name="Google Shape;2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" name="Google Shape;3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4376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" name="Google Shape;3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8283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" name="Google Shape;3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5731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" name="Google Shape;3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3356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" name="Google Shape;3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4110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" name="Google Shape;3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6451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"/>
          <p:cNvSpPr txBox="1"/>
          <p:nvPr/>
        </p:nvSpPr>
        <p:spPr>
          <a:xfrm>
            <a:off x="1429350" y="2571750"/>
            <a:ext cx="62853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Montserrat ExtraBold"/>
              </a:rPr>
              <a:t>Title of the talk</a:t>
            </a:r>
            <a:endParaRPr lang="en-US" sz="1400" b="1" i="0" u="none" strike="noStrike" cap="none" dirty="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Montserrat ExtraBold"/>
            </a:endParaRPr>
          </a:p>
        </p:txBody>
      </p:sp>
      <p:sp>
        <p:nvSpPr>
          <p:cNvPr id="21" name="Google Shape;21;p1"/>
          <p:cNvSpPr txBox="1"/>
          <p:nvPr/>
        </p:nvSpPr>
        <p:spPr>
          <a:xfrm>
            <a:off x="2252400" y="3726825"/>
            <a:ext cx="46392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400" b="0" i="1" u="none" strike="noStrike" cap="none" dirty="0">
                <a:solidFill>
                  <a:schemeClr val="l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Speaker´s name and affiliation</a:t>
            </a:r>
            <a:endParaRPr lang="en-US" sz="2400" b="0" i="0" u="none" strike="noStrike" cap="none" dirty="0">
              <a:solidFill>
                <a:schemeClr val="l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/>
        </p:nvSpPr>
        <p:spPr>
          <a:xfrm>
            <a:off x="1429352" y="2778250"/>
            <a:ext cx="6285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pt-BR" sz="3600" b="0" i="0" u="none" strike="noStrike" cap="none" dirty="0">
                <a:solidFill>
                  <a:schemeClr val="lt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OBRIGADO(A)</a:t>
            </a:r>
            <a:endParaRPr sz="1400" b="0" i="0" u="none" strike="noStrike" cap="none" dirty="0">
              <a:solidFill>
                <a:schemeClr val="lt1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6" name="Google Shape;56;p8"/>
          <p:cNvSpPr txBox="1"/>
          <p:nvPr/>
        </p:nvSpPr>
        <p:spPr>
          <a:xfrm>
            <a:off x="2297250" y="3517500"/>
            <a:ext cx="4639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pt-BR" sz="20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PALESTRANTE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"/>
          <p:cNvSpPr txBox="1"/>
          <p:nvPr/>
        </p:nvSpPr>
        <p:spPr>
          <a:xfrm>
            <a:off x="2360900" y="348575"/>
            <a:ext cx="639889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20"/>
              <a:buFont typeface="Arial"/>
              <a:buNone/>
            </a:pPr>
            <a:r>
              <a:rPr lang="pt-BR" sz="2400" b="1" i="0" u="none" strike="noStrike" cap="none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Declaração de Conflitos de Interesses*</a:t>
            </a:r>
            <a:endParaRPr sz="2400" b="1" i="0" u="none" strike="noStrike" cap="none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Exo"/>
            </a:endParaRPr>
          </a:p>
        </p:txBody>
      </p:sp>
      <p:sp>
        <p:nvSpPr>
          <p:cNvPr id="27" name="Google Shape;27;p2"/>
          <p:cNvSpPr txBox="1"/>
          <p:nvPr/>
        </p:nvSpPr>
        <p:spPr>
          <a:xfrm>
            <a:off x="399700" y="1293900"/>
            <a:ext cx="8118300" cy="22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23850">
              <a:lnSpc>
                <a:spcPct val="150000"/>
              </a:lnSpc>
              <a:buClr>
                <a:srgbClr val="7B7B7B"/>
              </a:buClr>
              <a:buSzPts val="1500"/>
              <a:buFont typeface="Exo"/>
              <a:buChar char="●"/>
            </a:pPr>
            <a:r>
              <a:rPr lang="en-US" sz="1600" dirty="0">
                <a:solidFill>
                  <a:srgbClr val="7B7B7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If you have no conflicts, please keep this slide stating that there are no conflicts to declare.</a:t>
            </a:r>
            <a:endParaRPr sz="1600" b="0" i="0" u="none" strike="noStrike" cap="none" dirty="0">
              <a:solidFill>
                <a:srgbClr val="7B7B7B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Exo"/>
            </a:endParaRPr>
          </a:p>
        </p:txBody>
      </p:sp>
      <p:sp>
        <p:nvSpPr>
          <p:cNvPr id="28" name="Google Shape;28;p2"/>
          <p:cNvSpPr txBox="1"/>
          <p:nvPr/>
        </p:nvSpPr>
        <p:spPr>
          <a:xfrm>
            <a:off x="4040525" y="4641725"/>
            <a:ext cx="3672600" cy="3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t-BR" sz="1200" b="0" i="0" u="none" strike="noStrike" cap="none" dirty="0">
                <a:solidFill>
                  <a:srgbClr val="03143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*De acordo com a RDC 96/2008 da ANVISA.</a:t>
            </a:r>
            <a:endParaRPr sz="1200" b="0" i="0" u="none" strike="noStrike" cap="none" dirty="0">
              <a:solidFill>
                <a:srgbClr val="03143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Ex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E5F4A20-4863-A73C-2412-A12972351E24}"/>
              </a:ext>
            </a:extLst>
          </p:cNvPr>
          <p:cNvSpPr txBox="1"/>
          <p:nvPr/>
        </p:nvSpPr>
        <p:spPr>
          <a:xfrm>
            <a:off x="1414821" y="1981792"/>
            <a:ext cx="64250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"USE THIS SLIDE TO HIGHLIGHT IMPORTANT QUOTES OR INFORMATION"</a:t>
            </a:r>
          </a:p>
        </p:txBody>
      </p:sp>
    </p:spTree>
    <p:extLst>
      <p:ext uri="{BB962C8B-B14F-4D97-AF65-F5344CB8AC3E}">
        <p14:creationId xmlns:p14="http://schemas.microsoft.com/office/powerpoint/2010/main" val="384238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"/>
          <p:cNvSpPr txBox="1"/>
          <p:nvPr/>
        </p:nvSpPr>
        <p:spPr>
          <a:xfrm>
            <a:off x="727022" y="1567175"/>
            <a:ext cx="7989758" cy="2390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Lorem ipsum dolor sit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amet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,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consectetuer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adipiscing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elit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, sed diam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nonummy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nibh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euismod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tincidunt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ut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laoreet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 dolore magna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aliquam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erat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volutpat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. Ut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wisi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enim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 ad minim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veniam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,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quis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nostrud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exerci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tation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ullamcorper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suscipit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lobortis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nisl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ut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aliquip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 ex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ea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commodo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. </a:t>
            </a:r>
          </a:p>
        </p:txBody>
      </p:sp>
      <p:sp>
        <p:nvSpPr>
          <p:cNvPr id="2" name="Google Shape;38;p4">
            <a:extLst>
              <a:ext uri="{FF2B5EF4-FFF2-40B4-BE49-F238E27FC236}">
                <a16:creationId xmlns:a16="http://schemas.microsoft.com/office/drawing/2014/main" id="{C3384F58-E36E-F707-C988-1FB2688E311A}"/>
              </a:ext>
            </a:extLst>
          </p:cNvPr>
          <p:cNvSpPr txBox="1"/>
          <p:nvPr/>
        </p:nvSpPr>
        <p:spPr>
          <a:xfrm>
            <a:off x="2263475" y="261150"/>
            <a:ext cx="6318394" cy="683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20"/>
              <a:buFont typeface="Arial"/>
              <a:buNone/>
            </a:pPr>
            <a:r>
              <a:rPr lang="en-US" sz="3200" b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Title</a:t>
            </a:r>
            <a:endParaRPr lang="en-US" sz="3200" b="1" i="0" u="none" strike="noStrike" cap="none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Exo"/>
            </a:endParaRPr>
          </a:p>
        </p:txBody>
      </p:sp>
    </p:spTree>
    <p:extLst>
      <p:ext uri="{BB962C8B-B14F-4D97-AF65-F5344CB8AC3E}">
        <p14:creationId xmlns:p14="http://schemas.microsoft.com/office/powerpoint/2010/main" val="1792541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17E4CC58-7933-8707-DC3B-F1D660678FA0}"/>
              </a:ext>
            </a:extLst>
          </p:cNvPr>
          <p:cNvSpPr txBox="1">
            <a:spLocks/>
          </p:cNvSpPr>
          <p:nvPr/>
        </p:nvSpPr>
        <p:spPr>
          <a:xfrm>
            <a:off x="742949" y="1487263"/>
            <a:ext cx="7960005" cy="30194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16681" indent="-116681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System Font Regular"/>
              <a:buChar char="-"/>
              <a:defRPr sz="1200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6304" indent="-146304">
              <a:lnSpc>
                <a:spcPct val="95000"/>
              </a:lnSpc>
              <a:spcBef>
                <a:spcPts val="800"/>
              </a:spcBef>
            </a:pP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Text here</a:t>
            </a:r>
          </a:p>
          <a:p>
            <a:pPr marL="329184" lvl="1" indent="-146304">
              <a:lnSpc>
                <a:spcPct val="95000"/>
              </a:lnSpc>
              <a:spcBef>
                <a:spcPts val="800"/>
              </a:spcBef>
            </a:pP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Supporting points here</a:t>
            </a:r>
          </a:p>
          <a:p>
            <a:pPr marL="329184" lvl="1" indent="-146304">
              <a:lnSpc>
                <a:spcPct val="95000"/>
              </a:lnSpc>
              <a:spcBef>
                <a:spcPts val="800"/>
              </a:spcBef>
            </a:pPr>
            <a:endParaRPr lang="en-US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-214789">
              <a:lnSpc>
                <a:spcPct val="95000"/>
              </a:lnSpc>
              <a:spcBef>
                <a:spcPts val="800"/>
              </a:spcBef>
            </a:pP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 additional content and slides as needed</a:t>
            </a:r>
          </a:p>
          <a:p>
            <a:pPr marL="397669" lvl="1" indent="-214789">
              <a:lnSpc>
                <a:spcPct val="95000"/>
              </a:lnSpc>
              <a:spcBef>
                <a:spcPts val="800"/>
              </a:spcBef>
            </a:pPr>
            <a:r>
              <a:rPr lang="en-US" sz="1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</a:p>
        </p:txBody>
      </p:sp>
      <p:sp>
        <p:nvSpPr>
          <p:cNvPr id="3" name="Google Shape;38;p4">
            <a:extLst>
              <a:ext uri="{FF2B5EF4-FFF2-40B4-BE49-F238E27FC236}">
                <a16:creationId xmlns:a16="http://schemas.microsoft.com/office/drawing/2014/main" id="{4D843D3A-BCC2-FBFB-F0A1-067D6E5131D6}"/>
              </a:ext>
            </a:extLst>
          </p:cNvPr>
          <p:cNvSpPr txBox="1"/>
          <p:nvPr/>
        </p:nvSpPr>
        <p:spPr>
          <a:xfrm>
            <a:off x="2263475" y="261150"/>
            <a:ext cx="6318394" cy="683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20"/>
              <a:buFont typeface="Arial"/>
              <a:buNone/>
            </a:pPr>
            <a:r>
              <a:rPr lang="en-US" sz="3200" b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Title</a:t>
            </a:r>
            <a:endParaRPr lang="en-US" sz="3200" b="1" i="0" u="none" strike="noStrike" cap="none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Exo"/>
            </a:endParaRPr>
          </a:p>
        </p:txBody>
      </p:sp>
    </p:spTree>
    <p:extLst>
      <p:ext uri="{BB962C8B-B14F-4D97-AF65-F5344CB8AC3E}">
        <p14:creationId xmlns:p14="http://schemas.microsoft.com/office/powerpoint/2010/main" val="1446715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98045BD-5D85-059C-DFDD-5B5482E39615}"/>
              </a:ext>
            </a:extLst>
          </p:cNvPr>
          <p:cNvSpPr txBox="1">
            <a:spLocks/>
          </p:cNvSpPr>
          <p:nvPr/>
        </p:nvSpPr>
        <p:spPr>
          <a:xfrm>
            <a:off x="1643394" y="2571750"/>
            <a:ext cx="6644054" cy="46758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this blank slide for larger charts, graphs, tables</a:t>
            </a:r>
          </a:p>
        </p:txBody>
      </p:sp>
      <p:sp>
        <p:nvSpPr>
          <p:cNvPr id="4" name="Google Shape;38;p4">
            <a:extLst>
              <a:ext uri="{FF2B5EF4-FFF2-40B4-BE49-F238E27FC236}">
                <a16:creationId xmlns:a16="http://schemas.microsoft.com/office/drawing/2014/main" id="{D51D38B4-A1A0-922B-4FD7-42612DE2AA1A}"/>
              </a:ext>
            </a:extLst>
          </p:cNvPr>
          <p:cNvSpPr txBox="1"/>
          <p:nvPr/>
        </p:nvSpPr>
        <p:spPr>
          <a:xfrm>
            <a:off x="2263475" y="261150"/>
            <a:ext cx="6318394" cy="683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20"/>
              <a:buFont typeface="Arial"/>
              <a:buNone/>
            </a:pPr>
            <a:r>
              <a:rPr lang="en-US" sz="3200" b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Title</a:t>
            </a:r>
            <a:endParaRPr lang="en-US" sz="3200" b="1" i="0" u="none" strike="noStrike" cap="none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Exo"/>
            </a:endParaRPr>
          </a:p>
        </p:txBody>
      </p:sp>
    </p:spTree>
    <p:extLst>
      <p:ext uri="{BB962C8B-B14F-4D97-AF65-F5344CB8AC3E}">
        <p14:creationId xmlns:p14="http://schemas.microsoft.com/office/powerpoint/2010/main" val="1417215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E1CB351-B5EC-39FE-725B-C4D8FB23ED1A}"/>
              </a:ext>
            </a:extLst>
          </p:cNvPr>
          <p:cNvSpPr txBox="1"/>
          <p:nvPr/>
        </p:nvSpPr>
        <p:spPr>
          <a:xfrm>
            <a:off x="1414821" y="1981792"/>
            <a:ext cx="64250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Exo" panose="020B0604020202020204" charset="0"/>
              </a:rPr>
              <a:t>"USE THIS SLIDE TO HIGHLIGHT IMPORTANT QUOTES OR INFORMATION"</a:t>
            </a:r>
            <a:endParaRPr lang="pt-BR" sz="3200" b="1" dirty="0">
              <a:solidFill>
                <a:schemeClr val="bg1"/>
              </a:solidFill>
              <a:latin typeface="Exo" panose="020B060402020202020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"/>
          <p:cNvSpPr txBox="1"/>
          <p:nvPr/>
        </p:nvSpPr>
        <p:spPr>
          <a:xfrm>
            <a:off x="727022" y="1567175"/>
            <a:ext cx="7989758" cy="2390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000" b="0" i="0" u="none" strike="noStrike" cap="none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Lorem ipsum dolor sit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amet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,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consectetuer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adipiscing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elit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, sed diam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nonummy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nibh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euismod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tincidunt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ut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laoreet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 dolore magna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aliquam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erat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volutpat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. Ut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wisi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enim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 ad minim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veniam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,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quis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nostrud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exerci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tation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ullamcorper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suscipit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lobortis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nisl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ut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aliquip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 ex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ea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 </a:t>
            </a:r>
            <a:r>
              <a:rPr lang="en-US" sz="2000" b="0" i="0" u="none" strike="noStrike" cap="none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commodo</a:t>
            </a:r>
            <a:r>
              <a:rPr lang="en-US" sz="2000" b="0" i="0" u="none" strike="noStrike" cap="none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. </a:t>
            </a:r>
          </a:p>
        </p:txBody>
      </p:sp>
      <p:sp>
        <p:nvSpPr>
          <p:cNvPr id="2" name="Google Shape;38;p4">
            <a:extLst>
              <a:ext uri="{FF2B5EF4-FFF2-40B4-BE49-F238E27FC236}">
                <a16:creationId xmlns:a16="http://schemas.microsoft.com/office/drawing/2014/main" id="{CFD64384-13BD-4179-223A-1462F0C4ECF9}"/>
              </a:ext>
            </a:extLst>
          </p:cNvPr>
          <p:cNvSpPr txBox="1"/>
          <p:nvPr/>
        </p:nvSpPr>
        <p:spPr>
          <a:xfrm>
            <a:off x="2263475" y="261150"/>
            <a:ext cx="6318394" cy="683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20"/>
              <a:buFont typeface="Arial"/>
              <a:buNone/>
            </a:pPr>
            <a:r>
              <a:rPr lang="en-US" sz="3200" b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Title</a:t>
            </a:r>
            <a:endParaRPr lang="en-US" sz="3200" b="1" i="0" u="none" strike="noStrike" cap="none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Exo"/>
            </a:endParaRPr>
          </a:p>
        </p:txBody>
      </p:sp>
    </p:spTree>
    <p:extLst>
      <p:ext uri="{BB962C8B-B14F-4D97-AF65-F5344CB8AC3E}">
        <p14:creationId xmlns:p14="http://schemas.microsoft.com/office/powerpoint/2010/main" val="3445659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 txBox="1"/>
          <p:nvPr/>
        </p:nvSpPr>
        <p:spPr>
          <a:xfrm>
            <a:off x="2263475" y="261150"/>
            <a:ext cx="6318394" cy="683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20"/>
              <a:buFont typeface="Arial"/>
              <a:buNone/>
            </a:pPr>
            <a:r>
              <a:rPr lang="en-US" sz="3200" b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Exo"/>
              </a:rPr>
              <a:t>Title</a:t>
            </a:r>
            <a:endParaRPr lang="en-US" sz="3200" b="1" i="0" u="none" strike="noStrike" cap="none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Exo"/>
            </a:endParaRP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B92F60CD-3B64-BB29-A5A3-A89F68C018F2}"/>
              </a:ext>
            </a:extLst>
          </p:cNvPr>
          <p:cNvSpPr txBox="1">
            <a:spLocks/>
          </p:cNvSpPr>
          <p:nvPr/>
        </p:nvSpPr>
        <p:spPr>
          <a:xfrm>
            <a:off x="783770" y="1536249"/>
            <a:ext cx="7960005" cy="25703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16681" indent="-116681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System Font Regular"/>
              <a:buChar char="-"/>
              <a:defRPr sz="1200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200" kern="12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6304" indent="-146304">
              <a:lnSpc>
                <a:spcPct val="95000"/>
              </a:lnSpc>
              <a:spcBef>
                <a:spcPts val="800"/>
              </a:spcBef>
            </a:pPr>
            <a:r>
              <a:rPr lang="en-US" sz="24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Please provide 2-3 take home points for the audience </a:t>
            </a:r>
          </a:p>
        </p:txBody>
      </p:sp>
    </p:spTree>
    <p:extLst>
      <p:ext uri="{BB962C8B-B14F-4D97-AF65-F5344CB8AC3E}">
        <p14:creationId xmlns:p14="http://schemas.microsoft.com/office/powerpoint/2010/main" val="416694980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200</Words>
  <Application>Microsoft Office PowerPoint</Application>
  <PresentationFormat>Apresentação na tela (16:9)</PresentationFormat>
  <Paragraphs>23</Paragraphs>
  <Slides>10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Montserrat ExtraBold</vt:lpstr>
      <vt:lpstr>Arial</vt:lpstr>
      <vt:lpstr>Exo</vt:lpstr>
      <vt:lpstr>Tahoma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Fernando Cendes</cp:lastModifiedBy>
  <cp:revision>5</cp:revision>
  <dcterms:modified xsi:type="dcterms:W3CDTF">2024-08-30T20:32:34Z</dcterms:modified>
</cp:coreProperties>
</file>