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43200000" cx="2880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3606">
          <p15:clr>
            <a:srgbClr val="747775"/>
          </p15:clr>
        </p15:guide>
        <p15:guide id="2" pos="9071">
          <p15:clr>
            <a:srgbClr val="747775"/>
          </p15:clr>
        </p15:guide>
      </p15:sldGuideLst>
    </p:ext>
    <p:ext uri="GoogleSlidesCustomDataVersion2">
      <go:slidesCustomData xmlns:go="http://customooxmlschemas.google.com/" r:id="rId8" roundtripDataSignature="AMtx7mj/klwbCSgZRfiDDCeQTCZVh39OO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3606" orient="horz"/>
        <p:guide pos="907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86323" y="685800"/>
            <a:ext cx="228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86323" y="685800"/>
            <a:ext cx="228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2:notes"/>
          <p:cNvSpPr/>
          <p:nvPr>
            <p:ph idx="2" type="sldImg"/>
          </p:nvPr>
        </p:nvSpPr>
        <p:spPr>
          <a:xfrm>
            <a:off x="2286323" y="685800"/>
            <a:ext cx="228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981759" y="6253648"/>
            <a:ext cx="26836500" cy="17239800"/>
          </a:xfrm>
          <a:prstGeom prst="rect">
            <a:avLst/>
          </a:prstGeom>
          <a:noFill/>
          <a:ln>
            <a:noFill/>
          </a:ln>
        </p:spPr>
        <p:txBody>
          <a:bodyPr anchorCtr="0" anchor="b" bIns="447925" lIns="447925" spcFirstLastPara="1" rIns="447925" wrap="square" tIns="447925">
            <a:normAutofit/>
          </a:bodyPr>
          <a:lstStyle>
            <a:lvl1pPr lvl="0" algn="ctr">
              <a:lnSpc>
                <a:spcPct val="100000"/>
              </a:lnSpc>
              <a:spcBef>
                <a:spcPts val="0"/>
              </a:spcBef>
              <a:spcAft>
                <a:spcPts val="0"/>
              </a:spcAft>
              <a:buSzPts val="25500"/>
              <a:buNone/>
              <a:defRPr sz="25500"/>
            </a:lvl1pPr>
            <a:lvl2pPr lvl="1" algn="ctr">
              <a:lnSpc>
                <a:spcPct val="100000"/>
              </a:lnSpc>
              <a:spcBef>
                <a:spcPts val="0"/>
              </a:spcBef>
              <a:spcAft>
                <a:spcPts val="0"/>
              </a:spcAft>
              <a:buSzPts val="25500"/>
              <a:buNone/>
              <a:defRPr sz="25500"/>
            </a:lvl2pPr>
            <a:lvl3pPr lvl="2" algn="ctr">
              <a:lnSpc>
                <a:spcPct val="100000"/>
              </a:lnSpc>
              <a:spcBef>
                <a:spcPts val="0"/>
              </a:spcBef>
              <a:spcAft>
                <a:spcPts val="0"/>
              </a:spcAft>
              <a:buSzPts val="25500"/>
              <a:buNone/>
              <a:defRPr sz="25500"/>
            </a:lvl3pPr>
            <a:lvl4pPr lvl="3" algn="ctr">
              <a:lnSpc>
                <a:spcPct val="100000"/>
              </a:lnSpc>
              <a:spcBef>
                <a:spcPts val="0"/>
              </a:spcBef>
              <a:spcAft>
                <a:spcPts val="0"/>
              </a:spcAft>
              <a:buSzPts val="25500"/>
              <a:buNone/>
              <a:defRPr sz="25500"/>
            </a:lvl4pPr>
            <a:lvl5pPr lvl="4" algn="ctr">
              <a:lnSpc>
                <a:spcPct val="100000"/>
              </a:lnSpc>
              <a:spcBef>
                <a:spcPts val="0"/>
              </a:spcBef>
              <a:spcAft>
                <a:spcPts val="0"/>
              </a:spcAft>
              <a:buSzPts val="25500"/>
              <a:buNone/>
              <a:defRPr sz="25500"/>
            </a:lvl5pPr>
            <a:lvl6pPr lvl="5" algn="ctr">
              <a:lnSpc>
                <a:spcPct val="100000"/>
              </a:lnSpc>
              <a:spcBef>
                <a:spcPts val="0"/>
              </a:spcBef>
              <a:spcAft>
                <a:spcPts val="0"/>
              </a:spcAft>
              <a:buSzPts val="25500"/>
              <a:buNone/>
              <a:defRPr sz="25500"/>
            </a:lvl6pPr>
            <a:lvl7pPr lvl="6" algn="ctr">
              <a:lnSpc>
                <a:spcPct val="100000"/>
              </a:lnSpc>
              <a:spcBef>
                <a:spcPts val="0"/>
              </a:spcBef>
              <a:spcAft>
                <a:spcPts val="0"/>
              </a:spcAft>
              <a:buSzPts val="25500"/>
              <a:buNone/>
              <a:defRPr sz="25500"/>
            </a:lvl7pPr>
            <a:lvl8pPr lvl="7" algn="ctr">
              <a:lnSpc>
                <a:spcPct val="100000"/>
              </a:lnSpc>
              <a:spcBef>
                <a:spcPts val="0"/>
              </a:spcBef>
              <a:spcAft>
                <a:spcPts val="0"/>
              </a:spcAft>
              <a:buSzPts val="25500"/>
              <a:buNone/>
              <a:defRPr sz="25500"/>
            </a:lvl8pPr>
            <a:lvl9pPr lvl="8" algn="ctr">
              <a:lnSpc>
                <a:spcPct val="100000"/>
              </a:lnSpc>
              <a:spcBef>
                <a:spcPts val="0"/>
              </a:spcBef>
              <a:spcAft>
                <a:spcPts val="0"/>
              </a:spcAft>
              <a:buSzPts val="25500"/>
              <a:buNone/>
              <a:defRPr sz="25500"/>
            </a:lvl9pPr>
          </a:lstStyle>
          <a:p/>
        </p:txBody>
      </p:sp>
      <p:sp>
        <p:nvSpPr>
          <p:cNvPr id="11" name="Google Shape;11;p4"/>
          <p:cNvSpPr txBox="1"/>
          <p:nvPr>
            <p:ph idx="1" type="subTitle"/>
          </p:nvPr>
        </p:nvSpPr>
        <p:spPr>
          <a:xfrm>
            <a:off x="981732" y="23803675"/>
            <a:ext cx="26836500" cy="6657000"/>
          </a:xfrm>
          <a:prstGeom prst="rect">
            <a:avLst/>
          </a:prstGeom>
          <a:noFill/>
          <a:ln>
            <a:noFill/>
          </a:ln>
        </p:spPr>
        <p:txBody>
          <a:bodyPr anchorCtr="0" anchor="t" bIns="447925" lIns="447925" spcFirstLastPara="1" rIns="447925" wrap="square" tIns="447925">
            <a:normAutofit/>
          </a:bodyPr>
          <a:lstStyle>
            <a:lvl1pPr lvl="0" algn="ctr">
              <a:lnSpc>
                <a:spcPct val="100000"/>
              </a:lnSpc>
              <a:spcBef>
                <a:spcPts val="0"/>
              </a:spcBef>
              <a:spcAft>
                <a:spcPts val="0"/>
              </a:spcAft>
              <a:buSzPts val="13700"/>
              <a:buNone/>
              <a:defRPr sz="13700"/>
            </a:lvl1pPr>
            <a:lvl2pPr lvl="1" algn="ctr">
              <a:lnSpc>
                <a:spcPct val="100000"/>
              </a:lnSpc>
              <a:spcBef>
                <a:spcPts val="0"/>
              </a:spcBef>
              <a:spcAft>
                <a:spcPts val="0"/>
              </a:spcAft>
              <a:buSzPts val="13700"/>
              <a:buNone/>
              <a:defRPr sz="13700"/>
            </a:lvl2pPr>
            <a:lvl3pPr lvl="2" algn="ctr">
              <a:lnSpc>
                <a:spcPct val="100000"/>
              </a:lnSpc>
              <a:spcBef>
                <a:spcPts val="0"/>
              </a:spcBef>
              <a:spcAft>
                <a:spcPts val="0"/>
              </a:spcAft>
              <a:buSzPts val="13700"/>
              <a:buNone/>
              <a:defRPr sz="13700"/>
            </a:lvl3pPr>
            <a:lvl4pPr lvl="3" algn="ctr">
              <a:lnSpc>
                <a:spcPct val="100000"/>
              </a:lnSpc>
              <a:spcBef>
                <a:spcPts val="0"/>
              </a:spcBef>
              <a:spcAft>
                <a:spcPts val="0"/>
              </a:spcAft>
              <a:buSzPts val="13700"/>
              <a:buNone/>
              <a:defRPr sz="13700"/>
            </a:lvl4pPr>
            <a:lvl5pPr lvl="4" algn="ctr">
              <a:lnSpc>
                <a:spcPct val="100000"/>
              </a:lnSpc>
              <a:spcBef>
                <a:spcPts val="0"/>
              </a:spcBef>
              <a:spcAft>
                <a:spcPts val="0"/>
              </a:spcAft>
              <a:buSzPts val="13700"/>
              <a:buNone/>
              <a:defRPr sz="13700"/>
            </a:lvl5pPr>
            <a:lvl6pPr lvl="5" algn="ctr">
              <a:lnSpc>
                <a:spcPct val="100000"/>
              </a:lnSpc>
              <a:spcBef>
                <a:spcPts val="0"/>
              </a:spcBef>
              <a:spcAft>
                <a:spcPts val="0"/>
              </a:spcAft>
              <a:buSzPts val="13700"/>
              <a:buNone/>
              <a:defRPr sz="13700"/>
            </a:lvl6pPr>
            <a:lvl7pPr lvl="6" algn="ctr">
              <a:lnSpc>
                <a:spcPct val="100000"/>
              </a:lnSpc>
              <a:spcBef>
                <a:spcPts val="0"/>
              </a:spcBef>
              <a:spcAft>
                <a:spcPts val="0"/>
              </a:spcAft>
              <a:buSzPts val="13700"/>
              <a:buNone/>
              <a:defRPr sz="13700"/>
            </a:lvl7pPr>
            <a:lvl8pPr lvl="7" algn="ctr">
              <a:lnSpc>
                <a:spcPct val="100000"/>
              </a:lnSpc>
              <a:spcBef>
                <a:spcPts val="0"/>
              </a:spcBef>
              <a:spcAft>
                <a:spcPts val="0"/>
              </a:spcAft>
              <a:buSzPts val="13700"/>
              <a:buNone/>
              <a:defRPr sz="13700"/>
            </a:lvl8pPr>
            <a:lvl9pPr lvl="8" algn="ctr">
              <a:lnSpc>
                <a:spcPct val="100000"/>
              </a:lnSpc>
              <a:spcBef>
                <a:spcPts val="0"/>
              </a:spcBef>
              <a:spcAft>
                <a:spcPts val="0"/>
              </a:spcAft>
              <a:buSzPts val="13700"/>
              <a:buNone/>
              <a:defRPr sz="13700"/>
            </a:lvl9pPr>
          </a:lstStyle>
          <a:p/>
        </p:txBody>
      </p:sp>
      <p:sp>
        <p:nvSpPr>
          <p:cNvPr id="12" name="Google Shape;12;p4"/>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981732" y="9290289"/>
            <a:ext cx="26836500" cy="16491300"/>
          </a:xfrm>
          <a:prstGeom prst="rect">
            <a:avLst/>
          </a:prstGeom>
          <a:noFill/>
          <a:ln>
            <a:noFill/>
          </a:ln>
        </p:spPr>
        <p:txBody>
          <a:bodyPr anchorCtr="0" anchor="b" bIns="447925" lIns="447925" spcFirstLastPara="1" rIns="447925" wrap="square" tIns="447925">
            <a:normAutofit/>
          </a:bodyPr>
          <a:lstStyle>
            <a:lvl1pPr lvl="0" algn="ctr">
              <a:lnSpc>
                <a:spcPct val="100000"/>
              </a:lnSpc>
              <a:spcBef>
                <a:spcPts val="0"/>
              </a:spcBef>
              <a:spcAft>
                <a:spcPts val="0"/>
              </a:spcAft>
              <a:buSzPts val="58800"/>
              <a:buNone/>
              <a:defRPr sz="58800"/>
            </a:lvl1pPr>
            <a:lvl2pPr lvl="1" algn="ctr">
              <a:lnSpc>
                <a:spcPct val="100000"/>
              </a:lnSpc>
              <a:spcBef>
                <a:spcPts val="0"/>
              </a:spcBef>
              <a:spcAft>
                <a:spcPts val="0"/>
              </a:spcAft>
              <a:buSzPts val="58800"/>
              <a:buNone/>
              <a:defRPr sz="58800"/>
            </a:lvl2pPr>
            <a:lvl3pPr lvl="2" algn="ctr">
              <a:lnSpc>
                <a:spcPct val="100000"/>
              </a:lnSpc>
              <a:spcBef>
                <a:spcPts val="0"/>
              </a:spcBef>
              <a:spcAft>
                <a:spcPts val="0"/>
              </a:spcAft>
              <a:buSzPts val="58800"/>
              <a:buNone/>
              <a:defRPr sz="58800"/>
            </a:lvl3pPr>
            <a:lvl4pPr lvl="3" algn="ctr">
              <a:lnSpc>
                <a:spcPct val="100000"/>
              </a:lnSpc>
              <a:spcBef>
                <a:spcPts val="0"/>
              </a:spcBef>
              <a:spcAft>
                <a:spcPts val="0"/>
              </a:spcAft>
              <a:buSzPts val="58800"/>
              <a:buNone/>
              <a:defRPr sz="58800"/>
            </a:lvl4pPr>
            <a:lvl5pPr lvl="4" algn="ctr">
              <a:lnSpc>
                <a:spcPct val="100000"/>
              </a:lnSpc>
              <a:spcBef>
                <a:spcPts val="0"/>
              </a:spcBef>
              <a:spcAft>
                <a:spcPts val="0"/>
              </a:spcAft>
              <a:buSzPts val="58800"/>
              <a:buNone/>
              <a:defRPr sz="58800"/>
            </a:lvl5pPr>
            <a:lvl6pPr lvl="5" algn="ctr">
              <a:lnSpc>
                <a:spcPct val="100000"/>
              </a:lnSpc>
              <a:spcBef>
                <a:spcPts val="0"/>
              </a:spcBef>
              <a:spcAft>
                <a:spcPts val="0"/>
              </a:spcAft>
              <a:buSzPts val="58800"/>
              <a:buNone/>
              <a:defRPr sz="58800"/>
            </a:lvl6pPr>
            <a:lvl7pPr lvl="6" algn="ctr">
              <a:lnSpc>
                <a:spcPct val="100000"/>
              </a:lnSpc>
              <a:spcBef>
                <a:spcPts val="0"/>
              </a:spcBef>
              <a:spcAft>
                <a:spcPts val="0"/>
              </a:spcAft>
              <a:buSzPts val="58800"/>
              <a:buNone/>
              <a:defRPr sz="58800"/>
            </a:lvl7pPr>
            <a:lvl8pPr lvl="7" algn="ctr">
              <a:lnSpc>
                <a:spcPct val="100000"/>
              </a:lnSpc>
              <a:spcBef>
                <a:spcPts val="0"/>
              </a:spcBef>
              <a:spcAft>
                <a:spcPts val="0"/>
              </a:spcAft>
              <a:buSzPts val="58800"/>
              <a:buNone/>
              <a:defRPr sz="58800"/>
            </a:lvl8pPr>
            <a:lvl9pPr lvl="8" algn="ctr">
              <a:lnSpc>
                <a:spcPct val="100000"/>
              </a:lnSpc>
              <a:spcBef>
                <a:spcPts val="0"/>
              </a:spcBef>
              <a:spcAft>
                <a:spcPts val="0"/>
              </a:spcAft>
              <a:buSzPts val="58800"/>
              <a:buNone/>
              <a:defRPr sz="58800"/>
            </a:lvl9pPr>
          </a:lstStyle>
          <a:p>
            <a:r>
              <a:t>xx%</a:t>
            </a:r>
          </a:p>
        </p:txBody>
      </p:sp>
      <p:sp>
        <p:nvSpPr>
          <p:cNvPr id="46" name="Google Shape;46;p13"/>
          <p:cNvSpPr txBox="1"/>
          <p:nvPr>
            <p:ph idx="1" type="body"/>
          </p:nvPr>
        </p:nvSpPr>
        <p:spPr>
          <a:xfrm>
            <a:off x="981732" y="26475381"/>
            <a:ext cx="26836500" cy="10925400"/>
          </a:xfrm>
          <a:prstGeom prst="rect">
            <a:avLst/>
          </a:prstGeom>
          <a:noFill/>
          <a:ln>
            <a:noFill/>
          </a:ln>
        </p:spPr>
        <p:txBody>
          <a:bodyPr anchorCtr="0" anchor="t" bIns="447925" lIns="447925" spcFirstLastPara="1" rIns="447925" wrap="square" tIns="447925">
            <a:normAutofit/>
          </a:bodyPr>
          <a:lstStyle>
            <a:lvl1pPr indent="-787400" lvl="0" marL="457200" algn="ctr">
              <a:lnSpc>
                <a:spcPct val="115000"/>
              </a:lnSpc>
              <a:spcBef>
                <a:spcPts val="0"/>
              </a:spcBef>
              <a:spcAft>
                <a:spcPts val="0"/>
              </a:spcAft>
              <a:buSzPts val="8800"/>
              <a:buChar char="●"/>
              <a:defRPr/>
            </a:lvl1pPr>
            <a:lvl2pPr indent="-666750" lvl="1" marL="914400" algn="ctr">
              <a:lnSpc>
                <a:spcPct val="115000"/>
              </a:lnSpc>
              <a:spcBef>
                <a:spcPts val="0"/>
              </a:spcBef>
              <a:spcAft>
                <a:spcPts val="0"/>
              </a:spcAft>
              <a:buSzPts val="6900"/>
              <a:buChar char="○"/>
              <a:defRPr/>
            </a:lvl2pPr>
            <a:lvl3pPr indent="-666750" lvl="2" marL="1371600" algn="ctr">
              <a:lnSpc>
                <a:spcPct val="115000"/>
              </a:lnSpc>
              <a:spcBef>
                <a:spcPts val="0"/>
              </a:spcBef>
              <a:spcAft>
                <a:spcPts val="0"/>
              </a:spcAft>
              <a:buSzPts val="6900"/>
              <a:buChar char="■"/>
              <a:defRPr/>
            </a:lvl3pPr>
            <a:lvl4pPr indent="-666750" lvl="3" marL="1828800" algn="ctr">
              <a:lnSpc>
                <a:spcPct val="115000"/>
              </a:lnSpc>
              <a:spcBef>
                <a:spcPts val="0"/>
              </a:spcBef>
              <a:spcAft>
                <a:spcPts val="0"/>
              </a:spcAft>
              <a:buSzPts val="6900"/>
              <a:buChar char="●"/>
              <a:defRPr/>
            </a:lvl4pPr>
            <a:lvl5pPr indent="-666750" lvl="4" marL="2286000" algn="ctr">
              <a:lnSpc>
                <a:spcPct val="115000"/>
              </a:lnSpc>
              <a:spcBef>
                <a:spcPts val="0"/>
              </a:spcBef>
              <a:spcAft>
                <a:spcPts val="0"/>
              </a:spcAft>
              <a:buSzPts val="6900"/>
              <a:buChar char="○"/>
              <a:defRPr/>
            </a:lvl5pPr>
            <a:lvl6pPr indent="-666750" lvl="5" marL="2743200" algn="ctr">
              <a:lnSpc>
                <a:spcPct val="115000"/>
              </a:lnSpc>
              <a:spcBef>
                <a:spcPts val="0"/>
              </a:spcBef>
              <a:spcAft>
                <a:spcPts val="0"/>
              </a:spcAft>
              <a:buSzPts val="6900"/>
              <a:buChar char="■"/>
              <a:defRPr/>
            </a:lvl6pPr>
            <a:lvl7pPr indent="-666750" lvl="6" marL="3200400" algn="ctr">
              <a:lnSpc>
                <a:spcPct val="115000"/>
              </a:lnSpc>
              <a:spcBef>
                <a:spcPts val="0"/>
              </a:spcBef>
              <a:spcAft>
                <a:spcPts val="0"/>
              </a:spcAft>
              <a:buSzPts val="6900"/>
              <a:buChar char="●"/>
              <a:defRPr/>
            </a:lvl7pPr>
            <a:lvl8pPr indent="-666750" lvl="7" marL="3657600" algn="ctr">
              <a:lnSpc>
                <a:spcPct val="115000"/>
              </a:lnSpc>
              <a:spcBef>
                <a:spcPts val="0"/>
              </a:spcBef>
              <a:spcAft>
                <a:spcPts val="0"/>
              </a:spcAft>
              <a:buSzPts val="6900"/>
              <a:buChar char="○"/>
              <a:defRPr/>
            </a:lvl8pPr>
            <a:lvl9pPr indent="-666750" lvl="8" marL="4114800" algn="ctr">
              <a:lnSpc>
                <a:spcPct val="115000"/>
              </a:lnSpc>
              <a:spcBef>
                <a:spcPts val="0"/>
              </a:spcBef>
              <a:spcAft>
                <a:spcPts val="0"/>
              </a:spcAft>
              <a:buSzPts val="6900"/>
              <a:buChar char="■"/>
              <a:defRPr/>
            </a:lvl9pPr>
          </a:lstStyle>
          <a:p/>
        </p:txBody>
      </p:sp>
      <p:sp>
        <p:nvSpPr>
          <p:cNvPr id="47" name="Google Shape;47;p13"/>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5"/>
          <p:cNvSpPr txBox="1"/>
          <p:nvPr>
            <p:ph type="title"/>
          </p:nvPr>
        </p:nvSpPr>
        <p:spPr>
          <a:xfrm>
            <a:off x="981732" y="18064882"/>
            <a:ext cx="26836500" cy="7070100"/>
          </a:xfrm>
          <a:prstGeom prst="rect">
            <a:avLst/>
          </a:prstGeom>
          <a:noFill/>
          <a:ln>
            <a:noFill/>
          </a:ln>
        </p:spPr>
        <p:txBody>
          <a:bodyPr anchorCtr="0" anchor="ctr" bIns="447925" lIns="447925" spcFirstLastPara="1" rIns="447925" wrap="square" tIns="447925">
            <a:normAutofit/>
          </a:bodyPr>
          <a:lstStyle>
            <a:lvl1pPr lvl="0" algn="ctr">
              <a:lnSpc>
                <a:spcPct val="100000"/>
              </a:lnSpc>
              <a:spcBef>
                <a:spcPts val="0"/>
              </a:spcBef>
              <a:spcAft>
                <a:spcPts val="0"/>
              </a:spcAft>
              <a:buSzPts val="17600"/>
              <a:buNone/>
              <a:defRPr sz="17600"/>
            </a:lvl1pPr>
            <a:lvl2pPr lvl="1" algn="ctr">
              <a:lnSpc>
                <a:spcPct val="100000"/>
              </a:lnSpc>
              <a:spcBef>
                <a:spcPts val="0"/>
              </a:spcBef>
              <a:spcAft>
                <a:spcPts val="0"/>
              </a:spcAft>
              <a:buSzPts val="17600"/>
              <a:buNone/>
              <a:defRPr sz="17600"/>
            </a:lvl2pPr>
            <a:lvl3pPr lvl="2" algn="ctr">
              <a:lnSpc>
                <a:spcPct val="100000"/>
              </a:lnSpc>
              <a:spcBef>
                <a:spcPts val="0"/>
              </a:spcBef>
              <a:spcAft>
                <a:spcPts val="0"/>
              </a:spcAft>
              <a:buSzPts val="17600"/>
              <a:buNone/>
              <a:defRPr sz="17600"/>
            </a:lvl3pPr>
            <a:lvl4pPr lvl="3" algn="ctr">
              <a:lnSpc>
                <a:spcPct val="100000"/>
              </a:lnSpc>
              <a:spcBef>
                <a:spcPts val="0"/>
              </a:spcBef>
              <a:spcAft>
                <a:spcPts val="0"/>
              </a:spcAft>
              <a:buSzPts val="17600"/>
              <a:buNone/>
              <a:defRPr sz="17600"/>
            </a:lvl4pPr>
            <a:lvl5pPr lvl="4" algn="ctr">
              <a:lnSpc>
                <a:spcPct val="100000"/>
              </a:lnSpc>
              <a:spcBef>
                <a:spcPts val="0"/>
              </a:spcBef>
              <a:spcAft>
                <a:spcPts val="0"/>
              </a:spcAft>
              <a:buSzPts val="17600"/>
              <a:buNone/>
              <a:defRPr sz="17600"/>
            </a:lvl5pPr>
            <a:lvl6pPr lvl="5" algn="ctr">
              <a:lnSpc>
                <a:spcPct val="100000"/>
              </a:lnSpc>
              <a:spcBef>
                <a:spcPts val="0"/>
              </a:spcBef>
              <a:spcAft>
                <a:spcPts val="0"/>
              </a:spcAft>
              <a:buSzPts val="17600"/>
              <a:buNone/>
              <a:defRPr sz="17600"/>
            </a:lvl6pPr>
            <a:lvl7pPr lvl="6" algn="ctr">
              <a:lnSpc>
                <a:spcPct val="100000"/>
              </a:lnSpc>
              <a:spcBef>
                <a:spcPts val="0"/>
              </a:spcBef>
              <a:spcAft>
                <a:spcPts val="0"/>
              </a:spcAft>
              <a:buSzPts val="17600"/>
              <a:buNone/>
              <a:defRPr sz="17600"/>
            </a:lvl7pPr>
            <a:lvl8pPr lvl="7" algn="ctr">
              <a:lnSpc>
                <a:spcPct val="100000"/>
              </a:lnSpc>
              <a:spcBef>
                <a:spcPts val="0"/>
              </a:spcBef>
              <a:spcAft>
                <a:spcPts val="0"/>
              </a:spcAft>
              <a:buSzPts val="17600"/>
              <a:buNone/>
              <a:defRPr sz="17600"/>
            </a:lvl8pPr>
            <a:lvl9pPr lvl="8" algn="ctr">
              <a:lnSpc>
                <a:spcPct val="100000"/>
              </a:lnSpc>
              <a:spcBef>
                <a:spcPts val="0"/>
              </a:spcBef>
              <a:spcAft>
                <a:spcPts val="0"/>
              </a:spcAft>
              <a:buSzPts val="17600"/>
              <a:buNone/>
              <a:defRPr sz="17600"/>
            </a:lvl9pPr>
          </a:lstStyle>
          <a:p/>
        </p:txBody>
      </p:sp>
      <p:sp>
        <p:nvSpPr>
          <p:cNvPr id="15" name="Google Shape;15;p5"/>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6"/>
          <p:cNvSpPr txBox="1"/>
          <p:nvPr>
            <p:ph type="title"/>
          </p:nvPr>
        </p:nvSpPr>
        <p:spPr>
          <a:xfrm>
            <a:off x="981732" y="3737743"/>
            <a:ext cx="26836500" cy="4810200"/>
          </a:xfrm>
          <a:prstGeom prst="rect">
            <a:avLst/>
          </a:prstGeom>
          <a:noFill/>
          <a:ln>
            <a:noFill/>
          </a:ln>
        </p:spPr>
        <p:txBody>
          <a:bodyPr anchorCtr="0" anchor="t" bIns="447925" lIns="447925" spcFirstLastPara="1" rIns="447925" wrap="square" tIns="447925">
            <a:normAutofit/>
          </a:bodyPr>
          <a:lstStyle>
            <a:lvl1pPr lvl="0" algn="l">
              <a:lnSpc>
                <a:spcPct val="100000"/>
              </a:lnSpc>
              <a:spcBef>
                <a:spcPts val="0"/>
              </a:spcBef>
              <a:spcAft>
                <a:spcPts val="0"/>
              </a:spcAft>
              <a:buSzPts val="13700"/>
              <a:buNone/>
              <a:defRPr/>
            </a:lvl1pPr>
            <a:lvl2pPr lvl="1" algn="l">
              <a:lnSpc>
                <a:spcPct val="100000"/>
              </a:lnSpc>
              <a:spcBef>
                <a:spcPts val="0"/>
              </a:spcBef>
              <a:spcAft>
                <a:spcPts val="0"/>
              </a:spcAft>
              <a:buSzPts val="13700"/>
              <a:buNone/>
              <a:defRPr/>
            </a:lvl2pPr>
            <a:lvl3pPr lvl="2" algn="l">
              <a:lnSpc>
                <a:spcPct val="100000"/>
              </a:lnSpc>
              <a:spcBef>
                <a:spcPts val="0"/>
              </a:spcBef>
              <a:spcAft>
                <a:spcPts val="0"/>
              </a:spcAft>
              <a:buSzPts val="13700"/>
              <a:buNone/>
              <a:defRPr/>
            </a:lvl3pPr>
            <a:lvl4pPr lvl="3" algn="l">
              <a:lnSpc>
                <a:spcPct val="100000"/>
              </a:lnSpc>
              <a:spcBef>
                <a:spcPts val="0"/>
              </a:spcBef>
              <a:spcAft>
                <a:spcPts val="0"/>
              </a:spcAft>
              <a:buSzPts val="13700"/>
              <a:buNone/>
              <a:defRPr/>
            </a:lvl4pPr>
            <a:lvl5pPr lvl="4" algn="l">
              <a:lnSpc>
                <a:spcPct val="100000"/>
              </a:lnSpc>
              <a:spcBef>
                <a:spcPts val="0"/>
              </a:spcBef>
              <a:spcAft>
                <a:spcPts val="0"/>
              </a:spcAft>
              <a:buSzPts val="13700"/>
              <a:buNone/>
              <a:defRPr/>
            </a:lvl5pPr>
            <a:lvl6pPr lvl="5" algn="l">
              <a:lnSpc>
                <a:spcPct val="100000"/>
              </a:lnSpc>
              <a:spcBef>
                <a:spcPts val="0"/>
              </a:spcBef>
              <a:spcAft>
                <a:spcPts val="0"/>
              </a:spcAft>
              <a:buSzPts val="13700"/>
              <a:buNone/>
              <a:defRPr/>
            </a:lvl6pPr>
            <a:lvl7pPr lvl="6" algn="l">
              <a:lnSpc>
                <a:spcPct val="100000"/>
              </a:lnSpc>
              <a:spcBef>
                <a:spcPts val="0"/>
              </a:spcBef>
              <a:spcAft>
                <a:spcPts val="0"/>
              </a:spcAft>
              <a:buSzPts val="13700"/>
              <a:buNone/>
              <a:defRPr/>
            </a:lvl7pPr>
            <a:lvl8pPr lvl="7" algn="l">
              <a:lnSpc>
                <a:spcPct val="100000"/>
              </a:lnSpc>
              <a:spcBef>
                <a:spcPts val="0"/>
              </a:spcBef>
              <a:spcAft>
                <a:spcPts val="0"/>
              </a:spcAft>
              <a:buSzPts val="13700"/>
              <a:buNone/>
              <a:defRPr/>
            </a:lvl8pPr>
            <a:lvl9pPr lvl="8" algn="l">
              <a:lnSpc>
                <a:spcPct val="100000"/>
              </a:lnSpc>
              <a:spcBef>
                <a:spcPts val="0"/>
              </a:spcBef>
              <a:spcAft>
                <a:spcPts val="0"/>
              </a:spcAft>
              <a:buSzPts val="13700"/>
              <a:buNone/>
              <a:defRPr/>
            </a:lvl9pPr>
          </a:lstStyle>
          <a:p/>
        </p:txBody>
      </p:sp>
      <p:sp>
        <p:nvSpPr>
          <p:cNvPr id="18" name="Google Shape;18;p6"/>
          <p:cNvSpPr txBox="1"/>
          <p:nvPr>
            <p:ph idx="1" type="body"/>
          </p:nvPr>
        </p:nvSpPr>
        <p:spPr>
          <a:xfrm>
            <a:off x="981732" y="9679580"/>
            <a:ext cx="26836500" cy="28694100"/>
          </a:xfrm>
          <a:prstGeom prst="rect">
            <a:avLst/>
          </a:prstGeom>
          <a:noFill/>
          <a:ln>
            <a:noFill/>
          </a:ln>
        </p:spPr>
        <p:txBody>
          <a:bodyPr anchorCtr="0" anchor="t" bIns="447925" lIns="447925" spcFirstLastPara="1" rIns="447925" wrap="square" tIns="447925">
            <a:normAutofit/>
          </a:bodyPr>
          <a:lstStyle>
            <a:lvl1pPr indent="-787400" lvl="0" marL="457200" algn="l">
              <a:lnSpc>
                <a:spcPct val="115000"/>
              </a:lnSpc>
              <a:spcBef>
                <a:spcPts val="0"/>
              </a:spcBef>
              <a:spcAft>
                <a:spcPts val="0"/>
              </a:spcAft>
              <a:buSzPts val="8800"/>
              <a:buChar char="●"/>
              <a:defRPr/>
            </a:lvl1pPr>
            <a:lvl2pPr indent="-666750" lvl="1" marL="914400" algn="l">
              <a:lnSpc>
                <a:spcPct val="115000"/>
              </a:lnSpc>
              <a:spcBef>
                <a:spcPts val="0"/>
              </a:spcBef>
              <a:spcAft>
                <a:spcPts val="0"/>
              </a:spcAft>
              <a:buSzPts val="6900"/>
              <a:buChar char="○"/>
              <a:defRPr/>
            </a:lvl2pPr>
            <a:lvl3pPr indent="-666750" lvl="2" marL="1371600" algn="l">
              <a:lnSpc>
                <a:spcPct val="115000"/>
              </a:lnSpc>
              <a:spcBef>
                <a:spcPts val="0"/>
              </a:spcBef>
              <a:spcAft>
                <a:spcPts val="0"/>
              </a:spcAft>
              <a:buSzPts val="6900"/>
              <a:buChar char="■"/>
              <a:defRPr/>
            </a:lvl3pPr>
            <a:lvl4pPr indent="-666750" lvl="3" marL="1828800" algn="l">
              <a:lnSpc>
                <a:spcPct val="115000"/>
              </a:lnSpc>
              <a:spcBef>
                <a:spcPts val="0"/>
              </a:spcBef>
              <a:spcAft>
                <a:spcPts val="0"/>
              </a:spcAft>
              <a:buSzPts val="6900"/>
              <a:buChar char="●"/>
              <a:defRPr/>
            </a:lvl4pPr>
            <a:lvl5pPr indent="-666750" lvl="4" marL="2286000" algn="l">
              <a:lnSpc>
                <a:spcPct val="115000"/>
              </a:lnSpc>
              <a:spcBef>
                <a:spcPts val="0"/>
              </a:spcBef>
              <a:spcAft>
                <a:spcPts val="0"/>
              </a:spcAft>
              <a:buSzPts val="6900"/>
              <a:buChar char="○"/>
              <a:defRPr/>
            </a:lvl5pPr>
            <a:lvl6pPr indent="-666750" lvl="5" marL="2743200" algn="l">
              <a:lnSpc>
                <a:spcPct val="115000"/>
              </a:lnSpc>
              <a:spcBef>
                <a:spcPts val="0"/>
              </a:spcBef>
              <a:spcAft>
                <a:spcPts val="0"/>
              </a:spcAft>
              <a:buSzPts val="6900"/>
              <a:buChar char="■"/>
              <a:defRPr/>
            </a:lvl6pPr>
            <a:lvl7pPr indent="-666750" lvl="6" marL="3200400" algn="l">
              <a:lnSpc>
                <a:spcPct val="115000"/>
              </a:lnSpc>
              <a:spcBef>
                <a:spcPts val="0"/>
              </a:spcBef>
              <a:spcAft>
                <a:spcPts val="0"/>
              </a:spcAft>
              <a:buSzPts val="6900"/>
              <a:buChar char="●"/>
              <a:defRPr/>
            </a:lvl7pPr>
            <a:lvl8pPr indent="-666750" lvl="7" marL="3657600" algn="l">
              <a:lnSpc>
                <a:spcPct val="115000"/>
              </a:lnSpc>
              <a:spcBef>
                <a:spcPts val="0"/>
              </a:spcBef>
              <a:spcAft>
                <a:spcPts val="0"/>
              </a:spcAft>
              <a:buSzPts val="6900"/>
              <a:buChar char="○"/>
              <a:defRPr/>
            </a:lvl8pPr>
            <a:lvl9pPr indent="-666750" lvl="8" marL="4114800" algn="l">
              <a:lnSpc>
                <a:spcPct val="115000"/>
              </a:lnSpc>
              <a:spcBef>
                <a:spcPts val="0"/>
              </a:spcBef>
              <a:spcAft>
                <a:spcPts val="0"/>
              </a:spcAft>
              <a:buSzPts val="6900"/>
              <a:buChar char="■"/>
              <a:defRPr/>
            </a:lvl9pPr>
          </a:lstStyle>
          <a:p/>
        </p:txBody>
      </p:sp>
      <p:sp>
        <p:nvSpPr>
          <p:cNvPr id="19" name="Google Shape;19;p6"/>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981732" y="3737743"/>
            <a:ext cx="26836500" cy="4810200"/>
          </a:xfrm>
          <a:prstGeom prst="rect">
            <a:avLst/>
          </a:prstGeom>
          <a:noFill/>
          <a:ln>
            <a:noFill/>
          </a:ln>
        </p:spPr>
        <p:txBody>
          <a:bodyPr anchorCtr="0" anchor="t" bIns="447925" lIns="447925" spcFirstLastPara="1" rIns="447925" wrap="square" tIns="447925">
            <a:normAutofit/>
          </a:bodyPr>
          <a:lstStyle>
            <a:lvl1pPr lvl="0" algn="l">
              <a:lnSpc>
                <a:spcPct val="100000"/>
              </a:lnSpc>
              <a:spcBef>
                <a:spcPts val="0"/>
              </a:spcBef>
              <a:spcAft>
                <a:spcPts val="0"/>
              </a:spcAft>
              <a:buSzPts val="13700"/>
              <a:buNone/>
              <a:defRPr/>
            </a:lvl1pPr>
            <a:lvl2pPr lvl="1" algn="l">
              <a:lnSpc>
                <a:spcPct val="100000"/>
              </a:lnSpc>
              <a:spcBef>
                <a:spcPts val="0"/>
              </a:spcBef>
              <a:spcAft>
                <a:spcPts val="0"/>
              </a:spcAft>
              <a:buSzPts val="13700"/>
              <a:buNone/>
              <a:defRPr/>
            </a:lvl2pPr>
            <a:lvl3pPr lvl="2" algn="l">
              <a:lnSpc>
                <a:spcPct val="100000"/>
              </a:lnSpc>
              <a:spcBef>
                <a:spcPts val="0"/>
              </a:spcBef>
              <a:spcAft>
                <a:spcPts val="0"/>
              </a:spcAft>
              <a:buSzPts val="13700"/>
              <a:buNone/>
              <a:defRPr/>
            </a:lvl3pPr>
            <a:lvl4pPr lvl="3" algn="l">
              <a:lnSpc>
                <a:spcPct val="100000"/>
              </a:lnSpc>
              <a:spcBef>
                <a:spcPts val="0"/>
              </a:spcBef>
              <a:spcAft>
                <a:spcPts val="0"/>
              </a:spcAft>
              <a:buSzPts val="13700"/>
              <a:buNone/>
              <a:defRPr/>
            </a:lvl4pPr>
            <a:lvl5pPr lvl="4" algn="l">
              <a:lnSpc>
                <a:spcPct val="100000"/>
              </a:lnSpc>
              <a:spcBef>
                <a:spcPts val="0"/>
              </a:spcBef>
              <a:spcAft>
                <a:spcPts val="0"/>
              </a:spcAft>
              <a:buSzPts val="13700"/>
              <a:buNone/>
              <a:defRPr/>
            </a:lvl5pPr>
            <a:lvl6pPr lvl="5" algn="l">
              <a:lnSpc>
                <a:spcPct val="100000"/>
              </a:lnSpc>
              <a:spcBef>
                <a:spcPts val="0"/>
              </a:spcBef>
              <a:spcAft>
                <a:spcPts val="0"/>
              </a:spcAft>
              <a:buSzPts val="13700"/>
              <a:buNone/>
              <a:defRPr/>
            </a:lvl6pPr>
            <a:lvl7pPr lvl="6" algn="l">
              <a:lnSpc>
                <a:spcPct val="100000"/>
              </a:lnSpc>
              <a:spcBef>
                <a:spcPts val="0"/>
              </a:spcBef>
              <a:spcAft>
                <a:spcPts val="0"/>
              </a:spcAft>
              <a:buSzPts val="13700"/>
              <a:buNone/>
              <a:defRPr/>
            </a:lvl7pPr>
            <a:lvl8pPr lvl="7" algn="l">
              <a:lnSpc>
                <a:spcPct val="100000"/>
              </a:lnSpc>
              <a:spcBef>
                <a:spcPts val="0"/>
              </a:spcBef>
              <a:spcAft>
                <a:spcPts val="0"/>
              </a:spcAft>
              <a:buSzPts val="13700"/>
              <a:buNone/>
              <a:defRPr/>
            </a:lvl8pPr>
            <a:lvl9pPr lvl="8" algn="l">
              <a:lnSpc>
                <a:spcPct val="100000"/>
              </a:lnSpc>
              <a:spcBef>
                <a:spcPts val="0"/>
              </a:spcBef>
              <a:spcAft>
                <a:spcPts val="0"/>
              </a:spcAft>
              <a:buSzPts val="13700"/>
              <a:buNone/>
              <a:defRPr/>
            </a:lvl9pPr>
          </a:lstStyle>
          <a:p/>
        </p:txBody>
      </p:sp>
      <p:sp>
        <p:nvSpPr>
          <p:cNvPr id="22" name="Google Shape;22;p7"/>
          <p:cNvSpPr txBox="1"/>
          <p:nvPr>
            <p:ph idx="1" type="body"/>
          </p:nvPr>
        </p:nvSpPr>
        <p:spPr>
          <a:xfrm>
            <a:off x="981732" y="9679580"/>
            <a:ext cx="12598200" cy="28694100"/>
          </a:xfrm>
          <a:prstGeom prst="rect">
            <a:avLst/>
          </a:prstGeom>
          <a:noFill/>
          <a:ln>
            <a:noFill/>
          </a:ln>
        </p:spPr>
        <p:txBody>
          <a:bodyPr anchorCtr="0" anchor="t" bIns="447925" lIns="447925" spcFirstLastPara="1" rIns="447925" wrap="square" tIns="447925">
            <a:normAutofit/>
          </a:bodyPr>
          <a:lstStyle>
            <a:lvl1pPr indent="-666750" lvl="0" marL="457200" algn="l">
              <a:lnSpc>
                <a:spcPct val="115000"/>
              </a:lnSpc>
              <a:spcBef>
                <a:spcPts val="0"/>
              </a:spcBef>
              <a:spcAft>
                <a:spcPts val="0"/>
              </a:spcAft>
              <a:buSzPts val="6900"/>
              <a:buChar char="●"/>
              <a:defRPr sz="6900"/>
            </a:lvl1pPr>
            <a:lvl2pPr indent="-603250" lvl="1" marL="914400" algn="l">
              <a:lnSpc>
                <a:spcPct val="115000"/>
              </a:lnSpc>
              <a:spcBef>
                <a:spcPts val="0"/>
              </a:spcBef>
              <a:spcAft>
                <a:spcPts val="0"/>
              </a:spcAft>
              <a:buSzPts val="5900"/>
              <a:buChar char="○"/>
              <a:defRPr sz="5900"/>
            </a:lvl2pPr>
            <a:lvl3pPr indent="-603250" lvl="2" marL="1371600" algn="l">
              <a:lnSpc>
                <a:spcPct val="115000"/>
              </a:lnSpc>
              <a:spcBef>
                <a:spcPts val="0"/>
              </a:spcBef>
              <a:spcAft>
                <a:spcPts val="0"/>
              </a:spcAft>
              <a:buSzPts val="5900"/>
              <a:buChar char="■"/>
              <a:defRPr sz="5900"/>
            </a:lvl3pPr>
            <a:lvl4pPr indent="-603250" lvl="3" marL="1828800" algn="l">
              <a:lnSpc>
                <a:spcPct val="115000"/>
              </a:lnSpc>
              <a:spcBef>
                <a:spcPts val="0"/>
              </a:spcBef>
              <a:spcAft>
                <a:spcPts val="0"/>
              </a:spcAft>
              <a:buSzPts val="5900"/>
              <a:buChar char="●"/>
              <a:defRPr sz="5900"/>
            </a:lvl4pPr>
            <a:lvl5pPr indent="-603250" lvl="4" marL="2286000" algn="l">
              <a:lnSpc>
                <a:spcPct val="115000"/>
              </a:lnSpc>
              <a:spcBef>
                <a:spcPts val="0"/>
              </a:spcBef>
              <a:spcAft>
                <a:spcPts val="0"/>
              </a:spcAft>
              <a:buSzPts val="5900"/>
              <a:buChar char="○"/>
              <a:defRPr sz="5900"/>
            </a:lvl5pPr>
            <a:lvl6pPr indent="-603250" lvl="5" marL="2743200" algn="l">
              <a:lnSpc>
                <a:spcPct val="115000"/>
              </a:lnSpc>
              <a:spcBef>
                <a:spcPts val="0"/>
              </a:spcBef>
              <a:spcAft>
                <a:spcPts val="0"/>
              </a:spcAft>
              <a:buSzPts val="5900"/>
              <a:buChar char="■"/>
              <a:defRPr sz="5900"/>
            </a:lvl6pPr>
            <a:lvl7pPr indent="-603250" lvl="6" marL="3200400" algn="l">
              <a:lnSpc>
                <a:spcPct val="115000"/>
              </a:lnSpc>
              <a:spcBef>
                <a:spcPts val="0"/>
              </a:spcBef>
              <a:spcAft>
                <a:spcPts val="0"/>
              </a:spcAft>
              <a:buSzPts val="5900"/>
              <a:buChar char="●"/>
              <a:defRPr sz="5900"/>
            </a:lvl7pPr>
            <a:lvl8pPr indent="-603250" lvl="7" marL="3657600" algn="l">
              <a:lnSpc>
                <a:spcPct val="115000"/>
              </a:lnSpc>
              <a:spcBef>
                <a:spcPts val="0"/>
              </a:spcBef>
              <a:spcAft>
                <a:spcPts val="0"/>
              </a:spcAft>
              <a:buSzPts val="5900"/>
              <a:buChar char="○"/>
              <a:defRPr sz="5900"/>
            </a:lvl8pPr>
            <a:lvl9pPr indent="-603250" lvl="8" marL="4114800" algn="l">
              <a:lnSpc>
                <a:spcPct val="115000"/>
              </a:lnSpc>
              <a:spcBef>
                <a:spcPts val="0"/>
              </a:spcBef>
              <a:spcAft>
                <a:spcPts val="0"/>
              </a:spcAft>
              <a:buSzPts val="5900"/>
              <a:buChar char="■"/>
              <a:defRPr sz="5900"/>
            </a:lvl9pPr>
          </a:lstStyle>
          <a:p/>
        </p:txBody>
      </p:sp>
      <p:sp>
        <p:nvSpPr>
          <p:cNvPr id="23" name="Google Shape;23;p7"/>
          <p:cNvSpPr txBox="1"/>
          <p:nvPr>
            <p:ph idx="2" type="body"/>
          </p:nvPr>
        </p:nvSpPr>
        <p:spPr>
          <a:xfrm>
            <a:off x="15220157" y="9679580"/>
            <a:ext cx="12598200" cy="28694100"/>
          </a:xfrm>
          <a:prstGeom prst="rect">
            <a:avLst/>
          </a:prstGeom>
          <a:noFill/>
          <a:ln>
            <a:noFill/>
          </a:ln>
        </p:spPr>
        <p:txBody>
          <a:bodyPr anchorCtr="0" anchor="t" bIns="447925" lIns="447925" spcFirstLastPara="1" rIns="447925" wrap="square" tIns="447925">
            <a:normAutofit/>
          </a:bodyPr>
          <a:lstStyle>
            <a:lvl1pPr indent="-666750" lvl="0" marL="457200" algn="l">
              <a:lnSpc>
                <a:spcPct val="115000"/>
              </a:lnSpc>
              <a:spcBef>
                <a:spcPts val="0"/>
              </a:spcBef>
              <a:spcAft>
                <a:spcPts val="0"/>
              </a:spcAft>
              <a:buSzPts val="6900"/>
              <a:buChar char="●"/>
              <a:defRPr sz="6900"/>
            </a:lvl1pPr>
            <a:lvl2pPr indent="-603250" lvl="1" marL="914400" algn="l">
              <a:lnSpc>
                <a:spcPct val="115000"/>
              </a:lnSpc>
              <a:spcBef>
                <a:spcPts val="0"/>
              </a:spcBef>
              <a:spcAft>
                <a:spcPts val="0"/>
              </a:spcAft>
              <a:buSzPts val="5900"/>
              <a:buChar char="○"/>
              <a:defRPr sz="5900"/>
            </a:lvl2pPr>
            <a:lvl3pPr indent="-603250" lvl="2" marL="1371600" algn="l">
              <a:lnSpc>
                <a:spcPct val="115000"/>
              </a:lnSpc>
              <a:spcBef>
                <a:spcPts val="0"/>
              </a:spcBef>
              <a:spcAft>
                <a:spcPts val="0"/>
              </a:spcAft>
              <a:buSzPts val="5900"/>
              <a:buChar char="■"/>
              <a:defRPr sz="5900"/>
            </a:lvl3pPr>
            <a:lvl4pPr indent="-603250" lvl="3" marL="1828800" algn="l">
              <a:lnSpc>
                <a:spcPct val="115000"/>
              </a:lnSpc>
              <a:spcBef>
                <a:spcPts val="0"/>
              </a:spcBef>
              <a:spcAft>
                <a:spcPts val="0"/>
              </a:spcAft>
              <a:buSzPts val="5900"/>
              <a:buChar char="●"/>
              <a:defRPr sz="5900"/>
            </a:lvl4pPr>
            <a:lvl5pPr indent="-603250" lvl="4" marL="2286000" algn="l">
              <a:lnSpc>
                <a:spcPct val="115000"/>
              </a:lnSpc>
              <a:spcBef>
                <a:spcPts val="0"/>
              </a:spcBef>
              <a:spcAft>
                <a:spcPts val="0"/>
              </a:spcAft>
              <a:buSzPts val="5900"/>
              <a:buChar char="○"/>
              <a:defRPr sz="5900"/>
            </a:lvl5pPr>
            <a:lvl6pPr indent="-603250" lvl="5" marL="2743200" algn="l">
              <a:lnSpc>
                <a:spcPct val="115000"/>
              </a:lnSpc>
              <a:spcBef>
                <a:spcPts val="0"/>
              </a:spcBef>
              <a:spcAft>
                <a:spcPts val="0"/>
              </a:spcAft>
              <a:buSzPts val="5900"/>
              <a:buChar char="■"/>
              <a:defRPr sz="5900"/>
            </a:lvl6pPr>
            <a:lvl7pPr indent="-603250" lvl="6" marL="3200400" algn="l">
              <a:lnSpc>
                <a:spcPct val="115000"/>
              </a:lnSpc>
              <a:spcBef>
                <a:spcPts val="0"/>
              </a:spcBef>
              <a:spcAft>
                <a:spcPts val="0"/>
              </a:spcAft>
              <a:buSzPts val="5900"/>
              <a:buChar char="●"/>
              <a:defRPr sz="5900"/>
            </a:lvl7pPr>
            <a:lvl8pPr indent="-603250" lvl="7" marL="3657600" algn="l">
              <a:lnSpc>
                <a:spcPct val="115000"/>
              </a:lnSpc>
              <a:spcBef>
                <a:spcPts val="0"/>
              </a:spcBef>
              <a:spcAft>
                <a:spcPts val="0"/>
              </a:spcAft>
              <a:buSzPts val="5900"/>
              <a:buChar char="○"/>
              <a:defRPr sz="5900"/>
            </a:lvl8pPr>
            <a:lvl9pPr indent="-603250" lvl="8" marL="4114800" algn="l">
              <a:lnSpc>
                <a:spcPct val="115000"/>
              </a:lnSpc>
              <a:spcBef>
                <a:spcPts val="0"/>
              </a:spcBef>
              <a:spcAft>
                <a:spcPts val="0"/>
              </a:spcAft>
              <a:buSzPts val="5900"/>
              <a:buChar char="■"/>
              <a:defRPr sz="5900"/>
            </a:lvl9pPr>
          </a:lstStyle>
          <a:p/>
        </p:txBody>
      </p:sp>
      <p:sp>
        <p:nvSpPr>
          <p:cNvPr id="24" name="Google Shape;24;p7"/>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981732" y="3737743"/>
            <a:ext cx="26836500" cy="4810200"/>
          </a:xfrm>
          <a:prstGeom prst="rect">
            <a:avLst/>
          </a:prstGeom>
          <a:noFill/>
          <a:ln>
            <a:noFill/>
          </a:ln>
        </p:spPr>
        <p:txBody>
          <a:bodyPr anchorCtr="0" anchor="t" bIns="447925" lIns="447925" spcFirstLastPara="1" rIns="447925" wrap="square" tIns="447925">
            <a:normAutofit/>
          </a:bodyPr>
          <a:lstStyle>
            <a:lvl1pPr lvl="0" algn="l">
              <a:lnSpc>
                <a:spcPct val="100000"/>
              </a:lnSpc>
              <a:spcBef>
                <a:spcPts val="0"/>
              </a:spcBef>
              <a:spcAft>
                <a:spcPts val="0"/>
              </a:spcAft>
              <a:buSzPts val="13700"/>
              <a:buNone/>
              <a:defRPr/>
            </a:lvl1pPr>
            <a:lvl2pPr lvl="1" algn="l">
              <a:lnSpc>
                <a:spcPct val="100000"/>
              </a:lnSpc>
              <a:spcBef>
                <a:spcPts val="0"/>
              </a:spcBef>
              <a:spcAft>
                <a:spcPts val="0"/>
              </a:spcAft>
              <a:buSzPts val="13700"/>
              <a:buNone/>
              <a:defRPr/>
            </a:lvl2pPr>
            <a:lvl3pPr lvl="2" algn="l">
              <a:lnSpc>
                <a:spcPct val="100000"/>
              </a:lnSpc>
              <a:spcBef>
                <a:spcPts val="0"/>
              </a:spcBef>
              <a:spcAft>
                <a:spcPts val="0"/>
              </a:spcAft>
              <a:buSzPts val="13700"/>
              <a:buNone/>
              <a:defRPr/>
            </a:lvl3pPr>
            <a:lvl4pPr lvl="3" algn="l">
              <a:lnSpc>
                <a:spcPct val="100000"/>
              </a:lnSpc>
              <a:spcBef>
                <a:spcPts val="0"/>
              </a:spcBef>
              <a:spcAft>
                <a:spcPts val="0"/>
              </a:spcAft>
              <a:buSzPts val="13700"/>
              <a:buNone/>
              <a:defRPr/>
            </a:lvl4pPr>
            <a:lvl5pPr lvl="4" algn="l">
              <a:lnSpc>
                <a:spcPct val="100000"/>
              </a:lnSpc>
              <a:spcBef>
                <a:spcPts val="0"/>
              </a:spcBef>
              <a:spcAft>
                <a:spcPts val="0"/>
              </a:spcAft>
              <a:buSzPts val="13700"/>
              <a:buNone/>
              <a:defRPr/>
            </a:lvl5pPr>
            <a:lvl6pPr lvl="5" algn="l">
              <a:lnSpc>
                <a:spcPct val="100000"/>
              </a:lnSpc>
              <a:spcBef>
                <a:spcPts val="0"/>
              </a:spcBef>
              <a:spcAft>
                <a:spcPts val="0"/>
              </a:spcAft>
              <a:buSzPts val="13700"/>
              <a:buNone/>
              <a:defRPr/>
            </a:lvl6pPr>
            <a:lvl7pPr lvl="6" algn="l">
              <a:lnSpc>
                <a:spcPct val="100000"/>
              </a:lnSpc>
              <a:spcBef>
                <a:spcPts val="0"/>
              </a:spcBef>
              <a:spcAft>
                <a:spcPts val="0"/>
              </a:spcAft>
              <a:buSzPts val="13700"/>
              <a:buNone/>
              <a:defRPr/>
            </a:lvl7pPr>
            <a:lvl8pPr lvl="7" algn="l">
              <a:lnSpc>
                <a:spcPct val="100000"/>
              </a:lnSpc>
              <a:spcBef>
                <a:spcPts val="0"/>
              </a:spcBef>
              <a:spcAft>
                <a:spcPts val="0"/>
              </a:spcAft>
              <a:buSzPts val="13700"/>
              <a:buNone/>
              <a:defRPr/>
            </a:lvl8pPr>
            <a:lvl9pPr lvl="8" algn="l">
              <a:lnSpc>
                <a:spcPct val="100000"/>
              </a:lnSpc>
              <a:spcBef>
                <a:spcPts val="0"/>
              </a:spcBef>
              <a:spcAft>
                <a:spcPts val="0"/>
              </a:spcAft>
              <a:buSzPts val="13700"/>
              <a:buNone/>
              <a:defRPr/>
            </a:lvl9pPr>
          </a:lstStyle>
          <a:p/>
        </p:txBody>
      </p:sp>
      <p:sp>
        <p:nvSpPr>
          <p:cNvPr id="27" name="Google Shape;27;p8"/>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981732" y="4666457"/>
            <a:ext cx="8844000" cy="6347100"/>
          </a:xfrm>
          <a:prstGeom prst="rect">
            <a:avLst/>
          </a:prstGeom>
          <a:noFill/>
          <a:ln>
            <a:noFill/>
          </a:ln>
        </p:spPr>
        <p:txBody>
          <a:bodyPr anchorCtr="0" anchor="b" bIns="447925" lIns="447925" spcFirstLastPara="1" rIns="447925" wrap="square" tIns="447925">
            <a:normAutofit/>
          </a:bodyPr>
          <a:lstStyle>
            <a:lvl1pPr lvl="0" algn="l">
              <a:lnSpc>
                <a:spcPct val="100000"/>
              </a:lnSpc>
              <a:spcBef>
                <a:spcPts val="0"/>
              </a:spcBef>
              <a:spcAft>
                <a:spcPts val="0"/>
              </a:spcAft>
              <a:buSzPts val="11800"/>
              <a:buNone/>
              <a:defRPr sz="11800"/>
            </a:lvl1pPr>
            <a:lvl2pPr lvl="1" algn="l">
              <a:lnSpc>
                <a:spcPct val="100000"/>
              </a:lnSpc>
              <a:spcBef>
                <a:spcPts val="0"/>
              </a:spcBef>
              <a:spcAft>
                <a:spcPts val="0"/>
              </a:spcAft>
              <a:buSzPts val="11800"/>
              <a:buNone/>
              <a:defRPr sz="11800"/>
            </a:lvl2pPr>
            <a:lvl3pPr lvl="2" algn="l">
              <a:lnSpc>
                <a:spcPct val="100000"/>
              </a:lnSpc>
              <a:spcBef>
                <a:spcPts val="0"/>
              </a:spcBef>
              <a:spcAft>
                <a:spcPts val="0"/>
              </a:spcAft>
              <a:buSzPts val="11800"/>
              <a:buNone/>
              <a:defRPr sz="11800"/>
            </a:lvl3pPr>
            <a:lvl4pPr lvl="3" algn="l">
              <a:lnSpc>
                <a:spcPct val="100000"/>
              </a:lnSpc>
              <a:spcBef>
                <a:spcPts val="0"/>
              </a:spcBef>
              <a:spcAft>
                <a:spcPts val="0"/>
              </a:spcAft>
              <a:buSzPts val="11800"/>
              <a:buNone/>
              <a:defRPr sz="11800"/>
            </a:lvl4pPr>
            <a:lvl5pPr lvl="4" algn="l">
              <a:lnSpc>
                <a:spcPct val="100000"/>
              </a:lnSpc>
              <a:spcBef>
                <a:spcPts val="0"/>
              </a:spcBef>
              <a:spcAft>
                <a:spcPts val="0"/>
              </a:spcAft>
              <a:buSzPts val="11800"/>
              <a:buNone/>
              <a:defRPr sz="11800"/>
            </a:lvl5pPr>
            <a:lvl6pPr lvl="5" algn="l">
              <a:lnSpc>
                <a:spcPct val="100000"/>
              </a:lnSpc>
              <a:spcBef>
                <a:spcPts val="0"/>
              </a:spcBef>
              <a:spcAft>
                <a:spcPts val="0"/>
              </a:spcAft>
              <a:buSzPts val="11800"/>
              <a:buNone/>
              <a:defRPr sz="11800"/>
            </a:lvl6pPr>
            <a:lvl7pPr lvl="6" algn="l">
              <a:lnSpc>
                <a:spcPct val="100000"/>
              </a:lnSpc>
              <a:spcBef>
                <a:spcPts val="0"/>
              </a:spcBef>
              <a:spcAft>
                <a:spcPts val="0"/>
              </a:spcAft>
              <a:buSzPts val="11800"/>
              <a:buNone/>
              <a:defRPr sz="11800"/>
            </a:lvl7pPr>
            <a:lvl8pPr lvl="7" algn="l">
              <a:lnSpc>
                <a:spcPct val="100000"/>
              </a:lnSpc>
              <a:spcBef>
                <a:spcPts val="0"/>
              </a:spcBef>
              <a:spcAft>
                <a:spcPts val="0"/>
              </a:spcAft>
              <a:buSzPts val="11800"/>
              <a:buNone/>
              <a:defRPr sz="11800"/>
            </a:lvl8pPr>
            <a:lvl9pPr lvl="8" algn="l">
              <a:lnSpc>
                <a:spcPct val="100000"/>
              </a:lnSpc>
              <a:spcBef>
                <a:spcPts val="0"/>
              </a:spcBef>
              <a:spcAft>
                <a:spcPts val="0"/>
              </a:spcAft>
              <a:buSzPts val="11800"/>
              <a:buNone/>
              <a:defRPr sz="11800"/>
            </a:lvl9pPr>
          </a:lstStyle>
          <a:p/>
        </p:txBody>
      </p:sp>
      <p:sp>
        <p:nvSpPr>
          <p:cNvPr id="30" name="Google Shape;30;p9"/>
          <p:cNvSpPr txBox="1"/>
          <p:nvPr>
            <p:ph idx="1" type="body"/>
          </p:nvPr>
        </p:nvSpPr>
        <p:spPr>
          <a:xfrm>
            <a:off x="981732" y="11671181"/>
            <a:ext cx="8844000" cy="26703600"/>
          </a:xfrm>
          <a:prstGeom prst="rect">
            <a:avLst/>
          </a:prstGeom>
          <a:noFill/>
          <a:ln>
            <a:noFill/>
          </a:ln>
        </p:spPr>
        <p:txBody>
          <a:bodyPr anchorCtr="0" anchor="t" bIns="447925" lIns="447925" spcFirstLastPara="1" rIns="447925" wrap="square" tIns="447925">
            <a:normAutofit/>
          </a:bodyPr>
          <a:lstStyle>
            <a:lvl1pPr indent="-603250" lvl="0" marL="457200" algn="l">
              <a:lnSpc>
                <a:spcPct val="115000"/>
              </a:lnSpc>
              <a:spcBef>
                <a:spcPts val="0"/>
              </a:spcBef>
              <a:spcAft>
                <a:spcPts val="0"/>
              </a:spcAft>
              <a:buSzPts val="5900"/>
              <a:buChar char="●"/>
              <a:defRPr sz="5900"/>
            </a:lvl1pPr>
            <a:lvl2pPr indent="-603250" lvl="1" marL="914400" algn="l">
              <a:lnSpc>
                <a:spcPct val="115000"/>
              </a:lnSpc>
              <a:spcBef>
                <a:spcPts val="0"/>
              </a:spcBef>
              <a:spcAft>
                <a:spcPts val="0"/>
              </a:spcAft>
              <a:buSzPts val="5900"/>
              <a:buChar char="○"/>
              <a:defRPr sz="5900"/>
            </a:lvl2pPr>
            <a:lvl3pPr indent="-603250" lvl="2" marL="1371600" algn="l">
              <a:lnSpc>
                <a:spcPct val="115000"/>
              </a:lnSpc>
              <a:spcBef>
                <a:spcPts val="0"/>
              </a:spcBef>
              <a:spcAft>
                <a:spcPts val="0"/>
              </a:spcAft>
              <a:buSzPts val="5900"/>
              <a:buChar char="■"/>
              <a:defRPr sz="5900"/>
            </a:lvl3pPr>
            <a:lvl4pPr indent="-603250" lvl="3" marL="1828800" algn="l">
              <a:lnSpc>
                <a:spcPct val="115000"/>
              </a:lnSpc>
              <a:spcBef>
                <a:spcPts val="0"/>
              </a:spcBef>
              <a:spcAft>
                <a:spcPts val="0"/>
              </a:spcAft>
              <a:buSzPts val="5900"/>
              <a:buChar char="●"/>
              <a:defRPr sz="5900"/>
            </a:lvl4pPr>
            <a:lvl5pPr indent="-603250" lvl="4" marL="2286000" algn="l">
              <a:lnSpc>
                <a:spcPct val="115000"/>
              </a:lnSpc>
              <a:spcBef>
                <a:spcPts val="0"/>
              </a:spcBef>
              <a:spcAft>
                <a:spcPts val="0"/>
              </a:spcAft>
              <a:buSzPts val="5900"/>
              <a:buChar char="○"/>
              <a:defRPr sz="5900"/>
            </a:lvl5pPr>
            <a:lvl6pPr indent="-603250" lvl="5" marL="2743200" algn="l">
              <a:lnSpc>
                <a:spcPct val="115000"/>
              </a:lnSpc>
              <a:spcBef>
                <a:spcPts val="0"/>
              </a:spcBef>
              <a:spcAft>
                <a:spcPts val="0"/>
              </a:spcAft>
              <a:buSzPts val="5900"/>
              <a:buChar char="■"/>
              <a:defRPr sz="5900"/>
            </a:lvl6pPr>
            <a:lvl7pPr indent="-603250" lvl="6" marL="3200400" algn="l">
              <a:lnSpc>
                <a:spcPct val="115000"/>
              </a:lnSpc>
              <a:spcBef>
                <a:spcPts val="0"/>
              </a:spcBef>
              <a:spcAft>
                <a:spcPts val="0"/>
              </a:spcAft>
              <a:buSzPts val="5900"/>
              <a:buChar char="●"/>
              <a:defRPr sz="5900"/>
            </a:lvl7pPr>
            <a:lvl8pPr indent="-603250" lvl="7" marL="3657600" algn="l">
              <a:lnSpc>
                <a:spcPct val="115000"/>
              </a:lnSpc>
              <a:spcBef>
                <a:spcPts val="0"/>
              </a:spcBef>
              <a:spcAft>
                <a:spcPts val="0"/>
              </a:spcAft>
              <a:buSzPts val="5900"/>
              <a:buChar char="○"/>
              <a:defRPr sz="5900"/>
            </a:lvl8pPr>
            <a:lvl9pPr indent="-603250" lvl="8" marL="4114800" algn="l">
              <a:lnSpc>
                <a:spcPct val="115000"/>
              </a:lnSpc>
              <a:spcBef>
                <a:spcPts val="0"/>
              </a:spcBef>
              <a:spcAft>
                <a:spcPts val="0"/>
              </a:spcAft>
              <a:buSzPts val="5900"/>
              <a:buChar char="■"/>
              <a:defRPr sz="5900"/>
            </a:lvl9pPr>
          </a:lstStyle>
          <a:p/>
        </p:txBody>
      </p:sp>
      <p:sp>
        <p:nvSpPr>
          <p:cNvPr id="31" name="Google Shape;31;p9"/>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1544094" y="3780787"/>
            <a:ext cx="20056200" cy="34358400"/>
          </a:xfrm>
          <a:prstGeom prst="rect">
            <a:avLst/>
          </a:prstGeom>
          <a:noFill/>
          <a:ln>
            <a:noFill/>
          </a:ln>
        </p:spPr>
        <p:txBody>
          <a:bodyPr anchorCtr="0" anchor="ctr" bIns="447925" lIns="447925" spcFirstLastPara="1" rIns="447925" wrap="square" tIns="447925">
            <a:normAutofit/>
          </a:bodyPr>
          <a:lstStyle>
            <a:lvl1pPr lvl="0" algn="l">
              <a:lnSpc>
                <a:spcPct val="100000"/>
              </a:lnSpc>
              <a:spcBef>
                <a:spcPts val="0"/>
              </a:spcBef>
              <a:spcAft>
                <a:spcPts val="0"/>
              </a:spcAft>
              <a:buSzPts val="23500"/>
              <a:buNone/>
              <a:defRPr sz="23500"/>
            </a:lvl1pPr>
            <a:lvl2pPr lvl="1" algn="l">
              <a:lnSpc>
                <a:spcPct val="100000"/>
              </a:lnSpc>
              <a:spcBef>
                <a:spcPts val="0"/>
              </a:spcBef>
              <a:spcAft>
                <a:spcPts val="0"/>
              </a:spcAft>
              <a:buSzPts val="23500"/>
              <a:buNone/>
              <a:defRPr sz="23500"/>
            </a:lvl2pPr>
            <a:lvl3pPr lvl="2" algn="l">
              <a:lnSpc>
                <a:spcPct val="100000"/>
              </a:lnSpc>
              <a:spcBef>
                <a:spcPts val="0"/>
              </a:spcBef>
              <a:spcAft>
                <a:spcPts val="0"/>
              </a:spcAft>
              <a:buSzPts val="23500"/>
              <a:buNone/>
              <a:defRPr sz="23500"/>
            </a:lvl3pPr>
            <a:lvl4pPr lvl="3" algn="l">
              <a:lnSpc>
                <a:spcPct val="100000"/>
              </a:lnSpc>
              <a:spcBef>
                <a:spcPts val="0"/>
              </a:spcBef>
              <a:spcAft>
                <a:spcPts val="0"/>
              </a:spcAft>
              <a:buSzPts val="23500"/>
              <a:buNone/>
              <a:defRPr sz="23500"/>
            </a:lvl4pPr>
            <a:lvl5pPr lvl="4" algn="l">
              <a:lnSpc>
                <a:spcPct val="100000"/>
              </a:lnSpc>
              <a:spcBef>
                <a:spcPts val="0"/>
              </a:spcBef>
              <a:spcAft>
                <a:spcPts val="0"/>
              </a:spcAft>
              <a:buSzPts val="23500"/>
              <a:buNone/>
              <a:defRPr sz="23500"/>
            </a:lvl5pPr>
            <a:lvl6pPr lvl="5" algn="l">
              <a:lnSpc>
                <a:spcPct val="100000"/>
              </a:lnSpc>
              <a:spcBef>
                <a:spcPts val="0"/>
              </a:spcBef>
              <a:spcAft>
                <a:spcPts val="0"/>
              </a:spcAft>
              <a:buSzPts val="23500"/>
              <a:buNone/>
              <a:defRPr sz="23500"/>
            </a:lvl6pPr>
            <a:lvl7pPr lvl="6" algn="l">
              <a:lnSpc>
                <a:spcPct val="100000"/>
              </a:lnSpc>
              <a:spcBef>
                <a:spcPts val="0"/>
              </a:spcBef>
              <a:spcAft>
                <a:spcPts val="0"/>
              </a:spcAft>
              <a:buSzPts val="23500"/>
              <a:buNone/>
              <a:defRPr sz="23500"/>
            </a:lvl7pPr>
            <a:lvl8pPr lvl="7" algn="l">
              <a:lnSpc>
                <a:spcPct val="100000"/>
              </a:lnSpc>
              <a:spcBef>
                <a:spcPts val="0"/>
              </a:spcBef>
              <a:spcAft>
                <a:spcPts val="0"/>
              </a:spcAft>
              <a:buSzPts val="23500"/>
              <a:buNone/>
              <a:defRPr sz="23500"/>
            </a:lvl8pPr>
            <a:lvl9pPr lvl="8" algn="l">
              <a:lnSpc>
                <a:spcPct val="100000"/>
              </a:lnSpc>
              <a:spcBef>
                <a:spcPts val="0"/>
              </a:spcBef>
              <a:spcAft>
                <a:spcPts val="0"/>
              </a:spcAft>
              <a:buSzPts val="23500"/>
              <a:buNone/>
              <a:defRPr sz="23500"/>
            </a:lvl9pPr>
          </a:lstStyle>
          <a:p/>
        </p:txBody>
      </p:sp>
      <p:sp>
        <p:nvSpPr>
          <p:cNvPr id="34" name="Google Shape;34;p10"/>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14400000" y="-1050"/>
            <a:ext cx="14400000" cy="43200000"/>
          </a:xfrm>
          <a:prstGeom prst="rect">
            <a:avLst/>
          </a:prstGeom>
          <a:solidFill>
            <a:schemeClr val="lt2"/>
          </a:solidFill>
          <a:ln>
            <a:noFill/>
          </a:ln>
        </p:spPr>
        <p:txBody>
          <a:bodyPr anchorCtr="0" anchor="ctr" bIns="447925" lIns="447925" spcFirstLastPara="1" rIns="447925" wrap="square" tIns="4479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836220" y="10357375"/>
            <a:ext cx="12740700" cy="12449700"/>
          </a:xfrm>
          <a:prstGeom prst="rect">
            <a:avLst/>
          </a:prstGeom>
          <a:noFill/>
          <a:ln>
            <a:noFill/>
          </a:ln>
        </p:spPr>
        <p:txBody>
          <a:bodyPr anchorCtr="0" anchor="b" bIns="447925" lIns="447925" spcFirstLastPara="1" rIns="447925" wrap="square" tIns="447925">
            <a:normAutofit/>
          </a:bodyPr>
          <a:lstStyle>
            <a:lvl1pPr lvl="0" algn="ctr">
              <a:lnSpc>
                <a:spcPct val="100000"/>
              </a:lnSpc>
              <a:spcBef>
                <a:spcPts val="0"/>
              </a:spcBef>
              <a:spcAft>
                <a:spcPts val="0"/>
              </a:spcAft>
              <a:buSzPts val="20600"/>
              <a:buNone/>
              <a:defRPr sz="20600"/>
            </a:lvl1pPr>
            <a:lvl2pPr lvl="1" algn="ctr">
              <a:lnSpc>
                <a:spcPct val="100000"/>
              </a:lnSpc>
              <a:spcBef>
                <a:spcPts val="0"/>
              </a:spcBef>
              <a:spcAft>
                <a:spcPts val="0"/>
              </a:spcAft>
              <a:buSzPts val="20600"/>
              <a:buNone/>
              <a:defRPr sz="20600"/>
            </a:lvl2pPr>
            <a:lvl3pPr lvl="2" algn="ctr">
              <a:lnSpc>
                <a:spcPct val="100000"/>
              </a:lnSpc>
              <a:spcBef>
                <a:spcPts val="0"/>
              </a:spcBef>
              <a:spcAft>
                <a:spcPts val="0"/>
              </a:spcAft>
              <a:buSzPts val="20600"/>
              <a:buNone/>
              <a:defRPr sz="20600"/>
            </a:lvl3pPr>
            <a:lvl4pPr lvl="3" algn="ctr">
              <a:lnSpc>
                <a:spcPct val="100000"/>
              </a:lnSpc>
              <a:spcBef>
                <a:spcPts val="0"/>
              </a:spcBef>
              <a:spcAft>
                <a:spcPts val="0"/>
              </a:spcAft>
              <a:buSzPts val="20600"/>
              <a:buNone/>
              <a:defRPr sz="20600"/>
            </a:lvl4pPr>
            <a:lvl5pPr lvl="4" algn="ctr">
              <a:lnSpc>
                <a:spcPct val="100000"/>
              </a:lnSpc>
              <a:spcBef>
                <a:spcPts val="0"/>
              </a:spcBef>
              <a:spcAft>
                <a:spcPts val="0"/>
              </a:spcAft>
              <a:buSzPts val="20600"/>
              <a:buNone/>
              <a:defRPr sz="20600"/>
            </a:lvl5pPr>
            <a:lvl6pPr lvl="5" algn="ctr">
              <a:lnSpc>
                <a:spcPct val="100000"/>
              </a:lnSpc>
              <a:spcBef>
                <a:spcPts val="0"/>
              </a:spcBef>
              <a:spcAft>
                <a:spcPts val="0"/>
              </a:spcAft>
              <a:buSzPts val="20600"/>
              <a:buNone/>
              <a:defRPr sz="20600"/>
            </a:lvl6pPr>
            <a:lvl7pPr lvl="6" algn="ctr">
              <a:lnSpc>
                <a:spcPct val="100000"/>
              </a:lnSpc>
              <a:spcBef>
                <a:spcPts val="0"/>
              </a:spcBef>
              <a:spcAft>
                <a:spcPts val="0"/>
              </a:spcAft>
              <a:buSzPts val="20600"/>
              <a:buNone/>
              <a:defRPr sz="20600"/>
            </a:lvl7pPr>
            <a:lvl8pPr lvl="7" algn="ctr">
              <a:lnSpc>
                <a:spcPct val="100000"/>
              </a:lnSpc>
              <a:spcBef>
                <a:spcPts val="0"/>
              </a:spcBef>
              <a:spcAft>
                <a:spcPts val="0"/>
              </a:spcAft>
              <a:buSzPts val="20600"/>
              <a:buNone/>
              <a:defRPr sz="20600"/>
            </a:lvl8pPr>
            <a:lvl9pPr lvl="8" algn="ctr">
              <a:lnSpc>
                <a:spcPct val="100000"/>
              </a:lnSpc>
              <a:spcBef>
                <a:spcPts val="0"/>
              </a:spcBef>
              <a:spcAft>
                <a:spcPts val="0"/>
              </a:spcAft>
              <a:buSzPts val="20600"/>
              <a:buNone/>
              <a:defRPr sz="20600"/>
            </a:lvl9pPr>
          </a:lstStyle>
          <a:p/>
        </p:txBody>
      </p:sp>
      <p:sp>
        <p:nvSpPr>
          <p:cNvPr id="38" name="Google Shape;38;p11"/>
          <p:cNvSpPr txBox="1"/>
          <p:nvPr>
            <p:ph idx="1" type="subTitle"/>
          </p:nvPr>
        </p:nvSpPr>
        <p:spPr>
          <a:xfrm>
            <a:off x="836220" y="23542887"/>
            <a:ext cx="12740700" cy="10373400"/>
          </a:xfrm>
          <a:prstGeom prst="rect">
            <a:avLst/>
          </a:prstGeom>
          <a:noFill/>
          <a:ln>
            <a:noFill/>
          </a:ln>
        </p:spPr>
        <p:txBody>
          <a:bodyPr anchorCtr="0" anchor="t" bIns="447925" lIns="447925" spcFirstLastPara="1" rIns="447925" wrap="square" tIns="447925">
            <a:normAutofit/>
          </a:bodyPr>
          <a:lstStyle>
            <a:lvl1pPr lvl="0" algn="ctr">
              <a:lnSpc>
                <a:spcPct val="100000"/>
              </a:lnSpc>
              <a:spcBef>
                <a:spcPts val="0"/>
              </a:spcBef>
              <a:spcAft>
                <a:spcPts val="0"/>
              </a:spcAft>
              <a:buSzPts val="10300"/>
              <a:buNone/>
              <a:defRPr sz="10300"/>
            </a:lvl1pPr>
            <a:lvl2pPr lvl="1" algn="ctr">
              <a:lnSpc>
                <a:spcPct val="100000"/>
              </a:lnSpc>
              <a:spcBef>
                <a:spcPts val="0"/>
              </a:spcBef>
              <a:spcAft>
                <a:spcPts val="0"/>
              </a:spcAft>
              <a:buSzPts val="10300"/>
              <a:buNone/>
              <a:defRPr sz="10300"/>
            </a:lvl2pPr>
            <a:lvl3pPr lvl="2" algn="ctr">
              <a:lnSpc>
                <a:spcPct val="100000"/>
              </a:lnSpc>
              <a:spcBef>
                <a:spcPts val="0"/>
              </a:spcBef>
              <a:spcAft>
                <a:spcPts val="0"/>
              </a:spcAft>
              <a:buSzPts val="10300"/>
              <a:buNone/>
              <a:defRPr sz="10300"/>
            </a:lvl3pPr>
            <a:lvl4pPr lvl="3" algn="ctr">
              <a:lnSpc>
                <a:spcPct val="100000"/>
              </a:lnSpc>
              <a:spcBef>
                <a:spcPts val="0"/>
              </a:spcBef>
              <a:spcAft>
                <a:spcPts val="0"/>
              </a:spcAft>
              <a:buSzPts val="10300"/>
              <a:buNone/>
              <a:defRPr sz="10300"/>
            </a:lvl4pPr>
            <a:lvl5pPr lvl="4" algn="ctr">
              <a:lnSpc>
                <a:spcPct val="100000"/>
              </a:lnSpc>
              <a:spcBef>
                <a:spcPts val="0"/>
              </a:spcBef>
              <a:spcAft>
                <a:spcPts val="0"/>
              </a:spcAft>
              <a:buSzPts val="10300"/>
              <a:buNone/>
              <a:defRPr sz="10300"/>
            </a:lvl5pPr>
            <a:lvl6pPr lvl="5" algn="ctr">
              <a:lnSpc>
                <a:spcPct val="100000"/>
              </a:lnSpc>
              <a:spcBef>
                <a:spcPts val="0"/>
              </a:spcBef>
              <a:spcAft>
                <a:spcPts val="0"/>
              </a:spcAft>
              <a:buSzPts val="10300"/>
              <a:buNone/>
              <a:defRPr sz="10300"/>
            </a:lvl6pPr>
            <a:lvl7pPr lvl="6" algn="ctr">
              <a:lnSpc>
                <a:spcPct val="100000"/>
              </a:lnSpc>
              <a:spcBef>
                <a:spcPts val="0"/>
              </a:spcBef>
              <a:spcAft>
                <a:spcPts val="0"/>
              </a:spcAft>
              <a:buSzPts val="10300"/>
              <a:buNone/>
              <a:defRPr sz="10300"/>
            </a:lvl7pPr>
            <a:lvl8pPr lvl="7" algn="ctr">
              <a:lnSpc>
                <a:spcPct val="100000"/>
              </a:lnSpc>
              <a:spcBef>
                <a:spcPts val="0"/>
              </a:spcBef>
              <a:spcAft>
                <a:spcPts val="0"/>
              </a:spcAft>
              <a:buSzPts val="10300"/>
              <a:buNone/>
              <a:defRPr sz="10300"/>
            </a:lvl8pPr>
            <a:lvl9pPr lvl="8" algn="ctr">
              <a:lnSpc>
                <a:spcPct val="100000"/>
              </a:lnSpc>
              <a:spcBef>
                <a:spcPts val="0"/>
              </a:spcBef>
              <a:spcAft>
                <a:spcPts val="0"/>
              </a:spcAft>
              <a:buSzPts val="10300"/>
              <a:buNone/>
              <a:defRPr sz="10300"/>
            </a:lvl9pPr>
          </a:lstStyle>
          <a:p/>
        </p:txBody>
      </p:sp>
      <p:sp>
        <p:nvSpPr>
          <p:cNvPr id="39" name="Google Shape;39;p11"/>
          <p:cNvSpPr txBox="1"/>
          <p:nvPr>
            <p:ph idx="2" type="body"/>
          </p:nvPr>
        </p:nvSpPr>
        <p:spPr>
          <a:xfrm>
            <a:off x="15557480" y="6081470"/>
            <a:ext cx="12084900" cy="31035000"/>
          </a:xfrm>
          <a:prstGeom prst="rect">
            <a:avLst/>
          </a:prstGeom>
          <a:noFill/>
          <a:ln>
            <a:noFill/>
          </a:ln>
        </p:spPr>
        <p:txBody>
          <a:bodyPr anchorCtr="0" anchor="ctr" bIns="447925" lIns="447925" spcFirstLastPara="1" rIns="447925" wrap="square" tIns="447925">
            <a:normAutofit/>
          </a:bodyPr>
          <a:lstStyle>
            <a:lvl1pPr indent="-787400" lvl="0" marL="457200" algn="l">
              <a:lnSpc>
                <a:spcPct val="115000"/>
              </a:lnSpc>
              <a:spcBef>
                <a:spcPts val="0"/>
              </a:spcBef>
              <a:spcAft>
                <a:spcPts val="0"/>
              </a:spcAft>
              <a:buSzPts val="8800"/>
              <a:buChar char="●"/>
              <a:defRPr/>
            </a:lvl1pPr>
            <a:lvl2pPr indent="-666750" lvl="1" marL="914400" algn="l">
              <a:lnSpc>
                <a:spcPct val="115000"/>
              </a:lnSpc>
              <a:spcBef>
                <a:spcPts val="0"/>
              </a:spcBef>
              <a:spcAft>
                <a:spcPts val="0"/>
              </a:spcAft>
              <a:buSzPts val="6900"/>
              <a:buChar char="○"/>
              <a:defRPr/>
            </a:lvl2pPr>
            <a:lvl3pPr indent="-666750" lvl="2" marL="1371600" algn="l">
              <a:lnSpc>
                <a:spcPct val="115000"/>
              </a:lnSpc>
              <a:spcBef>
                <a:spcPts val="0"/>
              </a:spcBef>
              <a:spcAft>
                <a:spcPts val="0"/>
              </a:spcAft>
              <a:buSzPts val="6900"/>
              <a:buChar char="■"/>
              <a:defRPr/>
            </a:lvl3pPr>
            <a:lvl4pPr indent="-666750" lvl="3" marL="1828800" algn="l">
              <a:lnSpc>
                <a:spcPct val="115000"/>
              </a:lnSpc>
              <a:spcBef>
                <a:spcPts val="0"/>
              </a:spcBef>
              <a:spcAft>
                <a:spcPts val="0"/>
              </a:spcAft>
              <a:buSzPts val="6900"/>
              <a:buChar char="●"/>
              <a:defRPr/>
            </a:lvl4pPr>
            <a:lvl5pPr indent="-666750" lvl="4" marL="2286000" algn="l">
              <a:lnSpc>
                <a:spcPct val="115000"/>
              </a:lnSpc>
              <a:spcBef>
                <a:spcPts val="0"/>
              </a:spcBef>
              <a:spcAft>
                <a:spcPts val="0"/>
              </a:spcAft>
              <a:buSzPts val="6900"/>
              <a:buChar char="○"/>
              <a:defRPr/>
            </a:lvl5pPr>
            <a:lvl6pPr indent="-666750" lvl="5" marL="2743200" algn="l">
              <a:lnSpc>
                <a:spcPct val="115000"/>
              </a:lnSpc>
              <a:spcBef>
                <a:spcPts val="0"/>
              </a:spcBef>
              <a:spcAft>
                <a:spcPts val="0"/>
              </a:spcAft>
              <a:buSzPts val="6900"/>
              <a:buChar char="■"/>
              <a:defRPr/>
            </a:lvl6pPr>
            <a:lvl7pPr indent="-666750" lvl="6" marL="3200400" algn="l">
              <a:lnSpc>
                <a:spcPct val="115000"/>
              </a:lnSpc>
              <a:spcBef>
                <a:spcPts val="0"/>
              </a:spcBef>
              <a:spcAft>
                <a:spcPts val="0"/>
              </a:spcAft>
              <a:buSzPts val="6900"/>
              <a:buChar char="●"/>
              <a:defRPr/>
            </a:lvl7pPr>
            <a:lvl8pPr indent="-666750" lvl="7" marL="3657600" algn="l">
              <a:lnSpc>
                <a:spcPct val="115000"/>
              </a:lnSpc>
              <a:spcBef>
                <a:spcPts val="0"/>
              </a:spcBef>
              <a:spcAft>
                <a:spcPts val="0"/>
              </a:spcAft>
              <a:buSzPts val="6900"/>
              <a:buChar char="○"/>
              <a:defRPr/>
            </a:lvl8pPr>
            <a:lvl9pPr indent="-666750" lvl="8" marL="4114800" algn="l">
              <a:lnSpc>
                <a:spcPct val="115000"/>
              </a:lnSpc>
              <a:spcBef>
                <a:spcPts val="0"/>
              </a:spcBef>
              <a:spcAft>
                <a:spcPts val="0"/>
              </a:spcAft>
              <a:buSzPts val="6900"/>
              <a:buChar char="■"/>
              <a:defRPr/>
            </a:lvl9pPr>
          </a:lstStyle>
          <a:p/>
        </p:txBody>
      </p:sp>
      <p:sp>
        <p:nvSpPr>
          <p:cNvPr id="40" name="Google Shape;40;p11"/>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981732" y="35532388"/>
            <a:ext cx="18894000" cy="5082300"/>
          </a:xfrm>
          <a:prstGeom prst="rect">
            <a:avLst/>
          </a:prstGeom>
          <a:noFill/>
          <a:ln>
            <a:noFill/>
          </a:ln>
        </p:spPr>
        <p:txBody>
          <a:bodyPr anchorCtr="0" anchor="ctr" bIns="447925" lIns="447925" spcFirstLastPara="1" rIns="447925" wrap="square" tIns="447925">
            <a:normAutofit/>
          </a:bodyPr>
          <a:lstStyle>
            <a:lvl1pPr indent="-228600" lvl="0" marL="457200" algn="l">
              <a:lnSpc>
                <a:spcPct val="100000"/>
              </a:lnSpc>
              <a:spcBef>
                <a:spcPts val="0"/>
              </a:spcBef>
              <a:spcAft>
                <a:spcPts val="0"/>
              </a:spcAft>
              <a:buSzPts val="8800"/>
              <a:buNone/>
              <a:defRPr/>
            </a:lvl1pPr>
          </a:lstStyle>
          <a:p/>
        </p:txBody>
      </p:sp>
      <p:sp>
        <p:nvSpPr>
          <p:cNvPr id="43" name="Google Shape;43;p12"/>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981732" y="3737743"/>
            <a:ext cx="26836500" cy="4810200"/>
          </a:xfrm>
          <a:prstGeom prst="rect">
            <a:avLst/>
          </a:prstGeom>
          <a:noFill/>
          <a:ln>
            <a:noFill/>
          </a:ln>
        </p:spPr>
        <p:txBody>
          <a:bodyPr anchorCtr="0" anchor="t" bIns="447925" lIns="447925" spcFirstLastPara="1" rIns="447925" wrap="square" tIns="447925">
            <a:normAutofit/>
          </a:bodyPr>
          <a:lstStyle>
            <a:lvl1pPr lvl="0" marR="0" rtl="0" algn="l">
              <a:lnSpc>
                <a:spcPct val="100000"/>
              </a:lnSpc>
              <a:spcBef>
                <a:spcPts val="0"/>
              </a:spcBef>
              <a:spcAft>
                <a:spcPts val="0"/>
              </a:spcAft>
              <a:buClr>
                <a:schemeClr val="dk1"/>
              </a:buClr>
              <a:buSzPts val="13700"/>
              <a:buFont typeface="Arial"/>
              <a:buNone/>
              <a:defRPr b="0" i="0" sz="137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3700"/>
              <a:buFont typeface="Arial"/>
              <a:buNone/>
              <a:defRPr b="0" i="0" sz="137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3700"/>
              <a:buFont typeface="Arial"/>
              <a:buNone/>
              <a:defRPr b="0" i="0" sz="137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3700"/>
              <a:buFont typeface="Arial"/>
              <a:buNone/>
              <a:defRPr b="0" i="0" sz="137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3700"/>
              <a:buFont typeface="Arial"/>
              <a:buNone/>
              <a:defRPr b="0" i="0" sz="137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3700"/>
              <a:buFont typeface="Arial"/>
              <a:buNone/>
              <a:defRPr b="0" i="0" sz="137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3700"/>
              <a:buFont typeface="Arial"/>
              <a:buNone/>
              <a:defRPr b="0" i="0" sz="137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3700"/>
              <a:buFont typeface="Arial"/>
              <a:buNone/>
              <a:defRPr b="0" i="0" sz="137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3700"/>
              <a:buFont typeface="Arial"/>
              <a:buNone/>
              <a:defRPr b="0" i="0" sz="137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981732" y="9679580"/>
            <a:ext cx="26836500" cy="28694100"/>
          </a:xfrm>
          <a:prstGeom prst="rect">
            <a:avLst/>
          </a:prstGeom>
          <a:noFill/>
          <a:ln>
            <a:noFill/>
          </a:ln>
        </p:spPr>
        <p:txBody>
          <a:bodyPr anchorCtr="0" anchor="t" bIns="447925" lIns="447925" spcFirstLastPara="1" rIns="447925" wrap="square" tIns="447925">
            <a:normAutofit/>
          </a:bodyPr>
          <a:lstStyle>
            <a:lvl1pPr indent="-787400" lvl="0" marL="457200" marR="0" rtl="0" algn="l">
              <a:lnSpc>
                <a:spcPct val="115000"/>
              </a:lnSpc>
              <a:spcBef>
                <a:spcPts val="0"/>
              </a:spcBef>
              <a:spcAft>
                <a:spcPts val="0"/>
              </a:spcAft>
              <a:buClr>
                <a:schemeClr val="dk2"/>
              </a:buClr>
              <a:buSzPts val="8800"/>
              <a:buFont typeface="Arial"/>
              <a:buChar char="●"/>
              <a:defRPr b="0" i="0" sz="8800" u="none" cap="none" strike="noStrike">
                <a:solidFill>
                  <a:schemeClr val="dk2"/>
                </a:solidFill>
                <a:latin typeface="Arial"/>
                <a:ea typeface="Arial"/>
                <a:cs typeface="Arial"/>
                <a:sym typeface="Arial"/>
              </a:defRPr>
            </a:lvl1pPr>
            <a:lvl2pPr indent="-666750" lvl="1" marL="914400" marR="0" rtl="0" algn="l">
              <a:lnSpc>
                <a:spcPct val="115000"/>
              </a:lnSpc>
              <a:spcBef>
                <a:spcPts val="0"/>
              </a:spcBef>
              <a:spcAft>
                <a:spcPts val="0"/>
              </a:spcAft>
              <a:buClr>
                <a:schemeClr val="dk2"/>
              </a:buClr>
              <a:buSzPts val="6900"/>
              <a:buFont typeface="Arial"/>
              <a:buChar char="○"/>
              <a:defRPr b="0" i="0" sz="6900" u="none" cap="none" strike="noStrike">
                <a:solidFill>
                  <a:schemeClr val="dk2"/>
                </a:solidFill>
                <a:latin typeface="Arial"/>
                <a:ea typeface="Arial"/>
                <a:cs typeface="Arial"/>
                <a:sym typeface="Arial"/>
              </a:defRPr>
            </a:lvl2pPr>
            <a:lvl3pPr indent="-666750" lvl="2" marL="1371600" marR="0" rtl="0" algn="l">
              <a:lnSpc>
                <a:spcPct val="115000"/>
              </a:lnSpc>
              <a:spcBef>
                <a:spcPts val="0"/>
              </a:spcBef>
              <a:spcAft>
                <a:spcPts val="0"/>
              </a:spcAft>
              <a:buClr>
                <a:schemeClr val="dk2"/>
              </a:buClr>
              <a:buSzPts val="6900"/>
              <a:buFont typeface="Arial"/>
              <a:buChar char="■"/>
              <a:defRPr b="0" i="0" sz="6900" u="none" cap="none" strike="noStrike">
                <a:solidFill>
                  <a:schemeClr val="dk2"/>
                </a:solidFill>
                <a:latin typeface="Arial"/>
                <a:ea typeface="Arial"/>
                <a:cs typeface="Arial"/>
                <a:sym typeface="Arial"/>
              </a:defRPr>
            </a:lvl3pPr>
            <a:lvl4pPr indent="-666750" lvl="3" marL="1828800" marR="0" rtl="0" algn="l">
              <a:lnSpc>
                <a:spcPct val="115000"/>
              </a:lnSpc>
              <a:spcBef>
                <a:spcPts val="0"/>
              </a:spcBef>
              <a:spcAft>
                <a:spcPts val="0"/>
              </a:spcAft>
              <a:buClr>
                <a:schemeClr val="dk2"/>
              </a:buClr>
              <a:buSzPts val="6900"/>
              <a:buFont typeface="Arial"/>
              <a:buChar char="●"/>
              <a:defRPr b="0" i="0" sz="6900" u="none" cap="none" strike="noStrike">
                <a:solidFill>
                  <a:schemeClr val="dk2"/>
                </a:solidFill>
                <a:latin typeface="Arial"/>
                <a:ea typeface="Arial"/>
                <a:cs typeface="Arial"/>
                <a:sym typeface="Arial"/>
              </a:defRPr>
            </a:lvl4pPr>
            <a:lvl5pPr indent="-666750" lvl="4" marL="2286000" marR="0" rtl="0" algn="l">
              <a:lnSpc>
                <a:spcPct val="115000"/>
              </a:lnSpc>
              <a:spcBef>
                <a:spcPts val="0"/>
              </a:spcBef>
              <a:spcAft>
                <a:spcPts val="0"/>
              </a:spcAft>
              <a:buClr>
                <a:schemeClr val="dk2"/>
              </a:buClr>
              <a:buSzPts val="6900"/>
              <a:buFont typeface="Arial"/>
              <a:buChar char="○"/>
              <a:defRPr b="0" i="0" sz="6900" u="none" cap="none" strike="noStrike">
                <a:solidFill>
                  <a:schemeClr val="dk2"/>
                </a:solidFill>
                <a:latin typeface="Arial"/>
                <a:ea typeface="Arial"/>
                <a:cs typeface="Arial"/>
                <a:sym typeface="Arial"/>
              </a:defRPr>
            </a:lvl5pPr>
            <a:lvl6pPr indent="-666750" lvl="5" marL="2743200" marR="0" rtl="0" algn="l">
              <a:lnSpc>
                <a:spcPct val="115000"/>
              </a:lnSpc>
              <a:spcBef>
                <a:spcPts val="0"/>
              </a:spcBef>
              <a:spcAft>
                <a:spcPts val="0"/>
              </a:spcAft>
              <a:buClr>
                <a:schemeClr val="dk2"/>
              </a:buClr>
              <a:buSzPts val="6900"/>
              <a:buFont typeface="Arial"/>
              <a:buChar char="■"/>
              <a:defRPr b="0" i="0" sz="6900" u="none" cap="none" strike="noStrike">
                <a:solidFill>
                  <a:schemeClr val="dk2"/>
                </a:solidFill>
                <a:latin typeface="Arial"/>
                <a:ea typeface="Arial"/>
                <a:cs typeface="Arial"/>
                <a:sym typeface="Arial"/>
              </a:defRPr>
            </a:lvl6pPr>
            <a:lvl7pPr indent="-666750" lvl="6" marL="3200400" marR="0" rtl="0" algn="l">
              <a:lnSpc>
                <a:spcPct val="115000"/>
              </a:lnSpc>
              <a:spcBef>
                <a:spcPts val="0"/>
              </a:spcBef>
              <a:spcAft>
                <a:spcPts val="0"/>
              </a:spcAft>
              <a:buClr>
                <a:schemeClr val="dk2"/>
              </a:buClr>
              <a:buSzPts val="6900"/>
              <a:buFont typeface="Arial"/>
              <a:buChar char="●"/>
              <a:defRPr b="0" i="0" sz="6900" u="none" cap="none" strike="noStrike">
                <a:solidFill>
                  <a:schemeClr val="dk2"/>
                </a:solidFill>
                <a:latin typeface="Arial"/>
                <a:ea typeface="Arial"/>
                <a:cs typeface="Arial"/>
                <a:sym typeface="Arial"/>
              </a:defRPr>
            </a:lvl7pPr>
            <a:lvl8pPr indent="-666750" lvl="7" marL="3657600" marR="0" rtl="0" algn="l">
              <a:lnSpc>
                <a:spcPct val="115000"/>
              </a:lnSpc>
              <a:spcBef>
                <a:spcPts val="0"/>
              </a:spcBef>
              <a:spcAft>
                <a:spcPts val="0"/>
              </a:spcAft>
              <a:buClr>
                <a:schemeClr val="dk2"/>
              </a:buClr>
              <a:buSzPts val="6900"/>
              <a:buFont typeface="Arial"/>
              <a:buChar char="○"/>
              <a:defRPr b="0" i="0" sz="6900" u="none" cap="none" strike="noStrike">
                <a:solidFill>
                  <a:schemeClr val="dk2"/>
                </a:solidFill>
                <a:latin typeface="Arial"/>
                <a:ea typeface="Arial"/>
                <a:cs typeface="Arial"/>
                <a:sym typeface="Arial"/>
              </a:defRPr>
            </a:lvl8pPr>
            <a:lvl9pPr indent="-666750" lvl="8" marL="4114800" marR="0" rtl="0" algn="l">
              <a:lnSpc>
                <a:spcPct val="115000"/>
              </a:lnSpc>
              <a:spcBef>
                <a:spcPts val="0"/>
              </a:spcBef>
              <a:spcAft>
                <a:spcPts val="0"/>
              </a:spcAft>
              <a:buClr>
                <a:schemeClr val="dk2"/>
              </a:buClr>
              <a:buSzPts val="6900"/>
              <a:buFont typeface="Arial"/>
              <a:buChar char="■"/>
              <a:defRPr b="0" i="0" sz="6900" u="none" cap="none" strike="noStrike">
                <a:solidFill>
                  <a:schemeClr val="dk2"/>
                </a:solidFill>
                <a:latin typeface="Arial"/>
                <a:ea typeface="Arial"/>
                <a:cs typeface="Arial"/>
                <a:sym typeface="Arial"/>
              </a:defRPr>
            </a:lvl9pPr>
          </a:lstStyle>
          <a:p/>
        </p:txBody>
      </p:sp>
      <p:sp>
        <p:nvSpPr>
          <p:cNvPr id="8" name="Google Shape;8;p3"/>
          <p:cNvSpPr txBox="1"/>
          <p:nvPr>
            <p:ph idx="12" type="sldNum"/>
          </p:nvPr>
        </p:nvSpPr>
        <p:spPr>
          <a:xfrm>
            <a:off x="26684906" y="39166125"/>
            <a:ext cx="1728300" cy="3305700"/>
          </a:xfrm>
          <a:prstGeom prst="rect">
            <a:avLst/>
          </a:prstGeom>
          <a:noFill/>
          <a:ln>
            <a:noFill/>
          </a:ln>
        </p:spPr>
        <p:txBody>
          <a:bodyPr anchorCtr="0" anchor="ctr" bIns="447925" lIns="447925" spcFirstLastPara="1" rIns="447925" wrap="square" tIns="447925">
            <a:normAutofit/>
          </a:bodyPr>
          <a:lstStyle>
            <a:lvl1pPr indent="0" lvl="0" marL="0" marR="0" rtl="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4900"/>
              <a:buFont typeface="Arial"/>
              <a:buNone/>
              <a:defRPr b="0" i="0" sz="49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api.whatsapp.com/send/?phone=5519992119214"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981750" y="10601750"/>
            <a:ext cx="8837700" cy="31447500"/>
          </a:xfrm>
          <a:prstGeom prst="rect">
            <a:avLst/>
          </a:prstGeom>
          <a:noFill/>
          <a:ln cap="flat" cmpd="sng" w="9525">
            <a:solidFill>
              <a:srgbClr val="000000"/>
            </a:solidFill>
            <a:prstDash val="solid"/>
            <a:round/>
            <a:headEnd len="sm" w="sm" type="none"/>
            <a:tailEnd len="sm" w="sm" type="none"/>
          </a:ln>
        </p:spPr>
        <p:txBody>
          <a:bodyPr anchorCtr="0" anchor="t" bIns="447925" lIns="447925" spcFirstLastPara="1" rIns="447925" wrap="square" tIns="447925">
            <a:normAutofit/>
          </a:bodyPr>
          <a:lstStyle/>
          <a:p>
            <a:pPr indent="0" lvl="0" marL="0" rtl="0" algn="l">
              <a:lnSpc>
                <a:spcPct val="100000"/>
              </a:lnSpc>
              <a:spcBef>
                <a:spcPts val="0"/>
              </a:spcBef>
              <a:spcAft>
                <a:spcPts val="0"/>
              </a:spcAft>
              <a:buSzPts val="25500"/>
              <a:buNone/>
            </a:pPr>
            <a:r>
              <a:rPr b="1" lang="pt-BR" sz="4000"/>
              <a:t>RESUMO</a:t>
            </a:r>
            <a:endParaRPr b="1" sz="4000"/>
          </a:p>
        </p:txBody>
      </p:sp>
      <p:sp>
        <p:nvSpPr>
          <p:cNvPr id="55" name="Google Shape;55;p1"/>
          <p:cNvSpPr txBox="1"/>
          <p:nvPr>
            <p:ph idx="1" type="subTitle"/>
          </p:nvPr>
        </p:nvSpPr>
        <p:spPr>
          <a:xfrm>
            <a:off x="981750" y="4503013"/>
            <a:ext cx="26836500" cy="5573700"/>
          </a:xfrm>
          <a:prstGeom prst="rect">
            <a:avLst/>
          </a:prstGeom>
          <a:noFill/>
          <a:ln cap="flat" cmpd="sng" w="9525">
            <a:solidFill>
              <a:srgbClr val="000000"/>
            </a:solidFill>
            <a:prstDash val="solid"/>
            <a:round/>
            <a:headEnd len="sm" w="sm" type="none"/>
            <a:tailEnd len="sm" w="sm" type="none"/>
          </a:ln>
        </p:spPr>
        <p:txBody>
          <a:bodyPr anchorCtr="0" anchor="t" bIns="447925" lIns="447925" spcFirstLastPara="1" rIns="447925" wrap="square" tIns="447925">
            <a:normAutofit/>
          </a:bodyPr>
          <a:lstStyle/>
          <a:p>
            <a:pPr indent="0" lvl="0" marL="0" rtl="0" algn="l">
              <a:lnSpc>
                <a:spcPct val="150000"/>
              </a:lnSpc>
              <a:spcBef>
                <a:spcPts val="0"/>
              </a:spcBef>
              <a:spcAft>
                <a:spcPts val="0"/>
              </a:spcAft>
              <a:buSzPts val="13700"/>
              <a:buNone/>
            </a:pPr>
            <a:r>
              <a:rPr b="1" lang="pt-BR" sz="3900">
                <a:solidFill>
                  <a:schemeClr val="dk1"/>
                </a:solidFill>
              </a:rPr>
              <a:t>Código do Trabalho</a:t>
            </a:r>
            <a:r>
              <a:rPr lang="pt-BR" sz="3900">
                <a:solidFill>
                  <a:schemeClr val="dk1"/>
                </a:solidFill>
              </a:rPr>
              <a:t>: XXXXXX</a:t>
            </a:r>
            <a:endParaRPr sz="3900">
              <a:solidFill>
                <a:schemeClr val="dk1"/>
              </a:solidFill>
            </a:endParaRPr>
          </a:p>
          <a:p>
            <a:pPr indent="0" lvl="0" marL="0" rtl="0" algn="ctr">
              <a:lnSpc>
                <a:spcPct val="150000"/>
              </a:lnSpc>
              <a:spcBef>
                <a:spcPts val="0"/>
              </a:spcBef>
              <a:spcAft>
                <a:spcPts val="0"/>
              </a:spcAft>
              <a:buSzPts val="13700"/>
              <a:buNone/>
            </a:pPr>
            <a:r>
              <a:t/>
            </a:r>
            <a:endParaRPr b="1" sz="3900">
              <a:solidFill>
                <a:srgbClr val="0B5394"/>
              </a:solidFill>
            </a:endParaRPr>
          </a:p>
          <a:p>
            <a:pPr indent="0" lvl="0" marL="0" rtl="0" algn="ctr">
              <a:lnSpc>
                <a:spcPct val="150000"/>
              </a:lnSpc>
              <a:spcBef>
                <a:spcPts val="0"/>
              </a:spcBef>
              <a:spcAft>
                <a:spcPts val="0"/>
              </a:spcAft>
              <a:buSzPts val="13700"/>
              <a:buNone/>
            </a:pPr>
            <a:r>
              <a:rPr b="1" lang="pt-BR" sz="3900">
                <a:solidFill>
                  <a:srgbClr val="0B5394"/>
                </a:solidFill>
              </a:rPr>
              <a:t>TÍTULO DO TRABALHO</a:t>
            </a:r>
            <a:endParaRPr b="1" sz="3900">
              <a:solidFill>
                <a:srgbClr val="0B5394"/>
              </a:solidFill>
            </a:endParaRPr>
          </a:p>
          <a:p>
            <a:pPr indent="0" lvl="0" marL="0" rtl="0" algn="l">
              <a:lnSpc>
                <a:spcPct val="150000"/>
              </a:lnSpc>
              <a:spcBef>
                <a:spcPts val="0"/>
              </a:spcBef>
              <a:spcAft>
                <a:spcPts val="0"/>
              </a:spcAft>
              <a:buSzPts val="13700"/>
              <a:buNone/>
            </a:pPr>
            <a:r>
              <a:t/>
            </a:r>
            <a:endParaRPr b="1" sz="3900">
              <a:solidFill>
                <a:schemeClr val="dk1"/>
              </a:solidFill>
            </a:endParaRPr>
          </a:p>
          <a:p>
            <a:pPr indent="0" lvl="0" marL="0" rtl="0" algn="l">
              <a:lnSpc>
                <a:spcPct val="150000"/>
              </a:lnSpc>
              <a:spcBef>
                <a:spcPts val="0"/>
              </a:spcBef>
              <a:spcAft>
                <a:spcPts val="0"/>
              </a:spcAft>
              <a:buSzPts val="13700"/>
              <a:buNone/>
            </a:pPr>
            <a:r>
              <a:rPr b="1" lang="pt-BR" sz="3900">
                <a:solidFill>
                  <a:schemeClr val="dk1"/>
                </a:solidFill>
              </a:rPr>
              <a:t>Autores:</a:t>
            </a:r>
            <a:r>
              <a:rPr lang="pt-BR" sz="3900">
                <a:solidFill>
                  <a:schemeClr val="dk1"/>
                </a:solidFill>
              </a:rPr>
              <a:t> XXXXX</a:t>
            </a:r>
            <a:endParaRPr sz="3900">
              <a:solidFill>
                <a:schemeClr val="dk1"/>
              </a:solidFill>
            </a:endParaRPr>
          </a:p>
        </p:txBody>
      </p:sp>
      <p:sp>
        <p:nvSpPr>
          <p:cNvPr id="56" name="Google Shape;56;p1"/>
          <p:cNvSpPr txBox="1"/>
          <p:nvPr>
            <p:ph type="ctrTitle"/>
          </p:nvPr>
        </p:nvSpPr>
        <p:spPr>
          <a:xfrm>
            <a:off x="10192350" y="10601750"/>
            <a:ext cx="8704500" cy="31447500"/>
          </a:xfrm>
          <a:prstGeom prst="rect">
            <a:avLst/>
          </a:prstGeom>
          <a:noFill/>
          <a:ln cap="flat" cmpd="sng" w="9525">
            <a:solidFill>
              <a:srgbClr val="000000"/>
            </a:solidFill>
            <a:prstDash val="solid"/>
            <a:round/>
            <a:headEnd len="sm" w="sm" type="none"/>
            <a:tailEnd len="sm" w="sm" type="none"/>
          </a:ln>
        </p:spPr>
        <p:txBody>
          <a:bodyPr anchorCtr="0" anchor="t" bIns="447925" lIns="447925" spcFirstLastPara="1" rIns="447925" wrap="square" tIns="447925">
            <a:normAutofit/>
          </a:bodyPr>
          <a:lstStyle/>
          <a:p>
            <a:pPr indent="0" lvl="0" marL="0" rtl="0" algn="l">
              <a:lnSpc>
                <a:spcPct val="100000"/>
              </a:lnSpc>
              <a:spcBef>
                <a:spcPts val="0"/>
              </a:spcBef>
              <a:spcAft>
                <a:spcPts val="0"/>
              </a:spcAft>
              <a:buSzPts val="25500"/>
              <a:buNone/>
            </a:pPr>
            <a:r>
              <a:rPr b="1" lang="pt-BR" sz="4000"/>
              <a:t>RESUMO</a:t>
            </a:r>
            <a:endParaRPr b="1" sz="4000"/>
          </a:p>
        </p:txBody>
      </p:sp>
      <p:sp>
        <p:nvSpPr>
          <p:cNvPr id="57" name="Google Shape;57;p1"/>
          <p:cNvSpPr txBox="1"/>
          <p:nvPr>
            <p:ph type="ctrTitle"/>
          </p:nvPr>
        </p:nvSpPr>
        <p:spPr>
          <a:xfrm>
            <a:off x="19269750" y="10601750"/>
            <a:ext cx="8477100" cy="31447500"/>
          </a:xfrm>
          <a:prstGeom prst="rect">
            <a:avLst/>
          </a:prstGeom>
          <a:noFill/>
          <a:ln cap="flat" cmpd="sng" w="9525">
            <a:solidFill>
              <a:srgbClr val="000000"/>
            </a:solidFill>
            <a:prstDash val="solid"/>
            <a:round/>
            <a:headEnd len="sm" w="sm" type="none"/>
            <a:tailEnd len="sm" w="sm" type="none"/>
          </a:ln>
        </p:spPr>
        <p:txBody>
          <a:bodyPr anchorCtr="0" anchor="t" bIns="447925" lIns="447925" spcFirstLastPara="1" rIns="447925" wrap="square" tIns="447925">
            <a:normAutofit/>
          </a:bodyPr>
          <a:lstStyle/>
          <a:p>
            <a:pPr indent="0" lvl="0" marL="0" rtl="0" algn="l">
              <a:lnSpc>
                <a:spcPct val="100000"/>
              </a:lnSpc>
              <a:spcBef>
                <a:spcPts val="0"/>
              </a:spcBef>
              <a:spcAft>
                <a:spcPts val="0"/>
              </a:spcAft>
              <a:buSzPts val="25500"/>
              <a:buNone/>
            </a:pPr>
            <a:r>
              <a:rPr b="1" lang="pt-BR" sz="4000"/>
              <a:t>RESUMO</a:t>
            </a:r>
            <a:endParaRPr b="1" sz="4000"/>
          </a:p>
        </p:txBody>
      </p:sp>
      <p:grpSp>
        <p:nvGrpSpPr>
          <p:cNvPr id="58" name="Google Shape;58;p1"/>
          <p:cNvGrpSpPr/>
          <p:nvPr/>
        </p:nvGrpSpPr>
        <p:grpSpPr>
          <a:xfrm>
            <a:off x="-12450" y="0"/>
            <a:ext cx="28837350" cy="43200000"/>
            <a:chOff x="-12450" y="0"/>
            <a:chExt cx="28837350" cy="43200000"/>
          </a:xfrm>
        </p:grpSpPr>
        <p:grpSp>
          <p:nvGrpSpPr>
            <p:cNvPr id="59" name="Google Shape;59;p1"/>
            <p:cNvGrpSpPr/>
            <p:nvPr/>
          </p:nvGrpSpPr>
          <p:grpSpPr>
            <a:xfrm>
              <a:off x="7259525" y="728025"/>
              <a:ext cx="13741049" cy="3330850"/>
              <a:chOff x="7259525" y="423225"/>
              <a:chExt cx="13741049" cy="3330850"/>
            </a:xfrm>
          </p:grpSpPr>
          <p:pic>
            <p:nvPicPr>
              <p:cNvPr id="60" name="Google Shape;60;p1"/>
              <p:cNvPicPr preferRelativeResize="0"/>
              <p:nvPr/>
            </p:nvPicPr>
            <p:blipFill rotWithShape="1">
              <a:blip r:embed="rId3">
                <a:alphaModFix/>
              </a:blip>
              <a:srcRect b="0" l="0" r="0" t="0"/>
              <a:stretch/>
            </p:blipFill>
            <p:spPr>
              <a:xfrm>
                <a:off x="7259525" y="423225"/>
                <a:ext cx="7793625" cy="3330850"/>
              </a:xfrm>
              <a:prstGeom prst="rect">
                <a:avLst/>
              </a:prstGeom>
              <a:noFill/>
              <a:ln>
                <a:noFill/>
              </a:ln>
            </p:spPr>
          </p:pic>
          <p:pic>
            <p:nvPicPr>
              <p:cNvPr id="61" name="Google Shape;61;p1"/>
              <p:cNvPicPr preferRelativeResize="0"/>
              <p:nvPr/>
            </p:nvPicPr>
            <p:blipFill rotWithShape="1">
              <a:blip r:embed="rId4">
                <a:alphaModFix/>
              </a:blip>
              <a:srcRect b="0" l="0" r="0" t="0"/>
              <a:stretch/>
            </p:blipFill>
            <p:spPr>
              <a:xfrm>
                <a:off x="15987075" y="919275"/>
                <a:ext cx="5013499" cy="2338750"/>
              </a:xfrm>
              <a:prstGeom prst="rect">
                <a:avLst/>
              </a:prstGeom>
              <a:noFill/>
              <a:ln>
                <a:noFill/>
              </a:ln>
            </p:spPr>
          </p:pic>
        </p:grpSp>
        <p:sp>
          <p:nvSpPr>
            <p:cNvPr id="62" name="Google Shape;62;p1"/>
            <p:cNvSpPr/>
            <p:nvPr/>
          </p:nvSpPr>
          <p:spPr>
            <a:xfrm>
              <a:off x="0" y="0"/>
              <a:ext cx="28824900" cy="366300"/>
            </a:xfrm>
            <a:prstGeom prst="rect">
              <a:avLst/>
            </a:prstGeom>
            <a:solidFill>
              <a:srgbClr val="1D416B"/>
            </a:solidFill>
            <a:ln cap="flat" cmpd="sng" w="9525">
              <a:solidFill>
                <a:srgbClr val="1D416B"/>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3" name="Google Shape;63;p1"/>
            <p:cNvSpPr/>
            <p:nvPr/>
          </p:nvSpPr>
          <p:spPr>
            <a:xfrm>
              <a:off x="-12450" y="42833700"/>
              <a:ext cx="28824900" cy="366300"/>
            </a:xfrm>
            <a:prstGeom prst="rect">
              <a:avLst/>
            </a:prstGeom>
            <a:solidFill>
              <a:srgbClr val="1D416B"/>
            </a:solidFill>
            <a:ln cap="flat" cmpd="sng" w="9525">
              <a:solidFill>
                <a:srgbClr val="1D416B"/>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2"/>
          <p:cNvSpPr txBox="1"/>
          <p:nvPr>
            <p:ph idx="1" type="subTitle"/>
          </p:nvPr>
        </p:nvSpPr>
        <p:spPr>
          <a:xfrm>
            <a:off x="981750" y="4240025"/>
            <a:ext cx="26836500" cy="35211300"/>
          </a:xfrm>
          <a:prstGeom prst="rect">
            <a:avLst/>
          </a:prstGeom>
          <a:noFill/>
          <a:ln cap="flat" cmpd="sng" w="9525">
            <a:solidFill>
              <a:srgbClr val="000000"/>
            </a:solidFill>
            <a:prstDash val="solid"/>
            <a:round/>
            <a:headEnd len="sm" w="sm" type="none"/>
            <a:tailEnd len="sm" w="sm" type="none"/>
          </a:ln>
        </p:spPr>
        <p:txBody>
          <a:bodyPr anchorCtr="0" anchor="t" bIns="447925" lIns="447925" spcFirstLastPara="1" rIns="447925" wrap="square" tIns="447925">
            <a:normAutofit fontScale="92500" lnSpcReduction="20000"/>
          </a:bodyPr>
          <a:lstStyle/>
          <a:p>
            <a:pPr indent="0" lvl="0" marL="0" rtl="0" algn="ctr">
              <a:lnSpc>
                <a:spcPct val="150000"/>
              </a:lnSpc>
              <a:spcBef>
                <a:spcPts val="0"/>
              </a:spcBef>
              <a:spcAft>
                <a:spcPts val="0"/>
              </a:spcAft>
              <a:buSzPct val="185135"/>
              <a:buNone/>
            </a:pPr>
            <a:r>
              <a:rPr b="1" lang="pt-BR" sz="8000">
                <a:solidFill>
                  <a:schemeClr val="dk1"/>
                </a:solidFill>
              </a:rPr>
              <a:t>ORIENTAÇÕES PARA IMPRESSÃO</a:t>
            </a:r>
            <a:endParaRPr b="1" sz="8000">
              <a:solidFill>
                <a:schemeClr val="dk1"/>
              </a:solidFill>
            </a:endParaRPr>
          </a:p>
          <a:p>
            <a:pPr indent="0" lvl="0" marL="0" rtl="0" algn="ctr">
              <a:lnSpc>
                <a:spcPct val="150000"/>
              </a:lnSpc>
              <a:spcBef>
                <a:spcPts val="0"/>
              </a:spcBef>
              <a:spcAft>
                <a:spcPts val="0"/>
              </a:spcAft>
              <a:buSzPct val="185135"/>
              <a:buNone/>
            </a:pPr>
            <a:r>
              <a:t/>
            </a:r>
            <a:endParaRPr b="1" sz="8000">
              <a:solidFill>
                <a:schemeClr val="dk1"/>
              </a:solidFill>
            </a:endParaRPr>
          </a:p>
          <a:p>
            <a:pPr indent="0" lvl="0" marL="0" rtl="0" algn="l">
              <a:lnSpc>
                <a:spcPct val="150000"/>
              </a:lnSpc>
              <a:spcBef>
                <a:spcPts val="0"/>
              </a:spcBef>
              <a:spcAft>
                <a:spcPts val="0"/>
              </a:spcAft>
              <a:buSzPct val="205705"/>
              <a:buNone/>
            </a:pPr>
            <a:r>
              <a:t/>
            </a:r>
            <a:endParaRPr sz="7200">
              <a:solidFill>
                <a:schemeClr val="dk1"/>
              </a:solidFill>
            </a:endParaRPr>
          </a:p>
          <a:p>
            <a:pPr indent="0" lvl="0" marL="0" rtl="0" algn="l">
              <a:lnSpc>
                <a:spcPct val="150000"/>
              </a:lnSpc>
              <a:spcBef>
                <a:spcPts val="0"/>
              </a:spcBef>
              <a:spcAft>
                <a:spcPts val="0"/>
              </a:spcAft>
              <a:buSzPct val="205705"/>
              <a:buNone/>
            </a:pPr>
            <a:r>
              <a:rPr b="1" lang="pt-BR" sz="7200">
                <a:solidFill>
                  <a:srgbClr val="FF0000"/>
                </a:solidFill>
              </a:rPr>
              <a:t>NÃO RETIRE LOGOTIPOS DO EVENTO E DA ABN DO PÔSTER.</a:t>
            </a:r>
            <a:endParaRPr b="1" sz="7200">
              <a:solidFill>
                <a:srgbClr val="FF0000"/>
              </a:solidFill>
            </a:endParaRPr>
          </a:p>
          <a:p>
            <a:pPr indent="0" lvl="0" marL="0" rtl="0" algn="l">
              <a:lnSpc>
                <a:spcPct val="150000"/>
              </a:lnSpc>
              <a:spcBef>
                <a:spcPts val="0"/>
              </a:spcBef>
              <a:spcAft>
                <a:spcPts val="0"/>
              </a:spcAft>
              <a:buSzPct val="205705"/>
              <a:buNone/>
            </a:pPr>
            <a:r>
              <a:t/>
            </a:r>
            <a:endParaRPr sz="7200">
              <a:solidFill>
                <a:schemeClr val="dk1"/>
              </a:solidFill>
            </a:endParaRPr>
          </a:p>
          <a:p>
            <a:pPr indent="0" lvl="0" marL="0" rtl="0" algn="l">
              <a:lnSpc>
                <a:spcPct val="150000"/>
              </a:lnSpc>
              <a:spcBef>
                <a:spcPts val="0"/>
              </a:spcBef>
              <a:spcAft>
                <a:spcPts val="0"/>
              </a:spcAft>
              <a:buSzPct val="205705"/>
              <a:buNone/>
            </a:pPr>
            <a:r>
              <a:rPr lang="pt-BR" sz="7200">
                <a:solidFill>
                  <a:schemeClr val="dk1"/>
                </a:solidFill>
              </a:rPr>
              <a:t>Ao finalizar o preenchimento do template do Pôster Impresso, salve ou exporte o arquivo no formato de PDF.</a:t>
            </a:r>
            <a:endParaRPr sz="7200">
              <a:solidFill>
                <a:schemeClr val="dk1"/>
              </a:solidFill>
            </a:endParaRPr>
          </a:p>
          <a:p>
            <a:pPr indent="0" lvl="0" marL="0" rtl="0" algn="l">
              <a:lnSpc>
                <a:spcPct val="150000"/>
              </a:lnSpc>
              <a:spcBef>
                <a:spcPts val="0"/>
              </a:spcBef>
              <a:spcAft>
                <a:spcPts val="0"/>
              </a:spcAft>
              <a:buSzPct val="205705"/>
              <a:buNone/>
            </a:pPr>
            <a:r>
              <a:t/>
            </a:r>
            <a:endParaRPr sz="7200">
              <a:solidFill>
                <a:schemeClr val="dk1"/>
              </a:solidFill>
            </a:endParaRPr>
          </a:p>
          <a:p>
            <a:pPr indent="0" lvl="0" marL="0" rtl="0" algn="l">
              <a:lnSpc>
                <a:spcPct val="150000"/>
              </a:lnSpc>
              <a:spcBef>
                <a:spcPts val="0"/>
              </a:spcBef>
              <a:spcAft>
                <a:spcPts val="0"/>
              </a:spcAft>
              <a:buSzPct val="205705"/>
              <a:buNone/>
            </a:pPr>
            <a:r>
              <a:rPr lang="pt-BR" sz="7200">
                <a:solidFill>
                  <a:schemeClr val="dk1"/>
                </a:solidFill>
              </a:rPr>
              <a:t>Envie para a gráfica e solicite impressão em </a:t>
            </a:r>
            <a:r>
              <a:rPr b="1" lang="pt-BR" sz="7200">
                <a:solidFill>
                  <a:schemeClr val="dk1"/>
                </a:solidFill>
              </a:rPr>
              <a:t>Banner de Lona,</a:t>
            </a:r>
            <a:endParaRPr b="1" sz="7200">
              <a:solidFill>
                <a:schemeClr val="dk1"/>
              </a:solidFill>
            </a:endParaRPr>
          </a:p>
          <a:p>
            <a:pPr indent="0" lvl="0" marL="0" rtl="0" algn="l">
              <a:lnSpc>
                <a:spcPct val="150000"/>
              </a:lnSpc>
              <a:spcBef>
                <a:spcPts val="0"/>
              </a:spcBef>
              <a:spcAft>
                <a:spcPts val="0"/>
              </a:spcAft>
              <a:buSzPct val="205705"/>
              <a:buNone/>
            </a:pPr>
            <a:r>
              <a:rPr b="1" lang="pt-BR" sz="7200">
                <a:solidFill>
                  <a:schemeClr val="dk1"/>
                </a:solidFill>
              </a:rPr>
              <a:t>80 x 120 cm, com haste e cordão aplicado</a:t>
            </a:r>
            <a:r>
              <a:rPr lang="pt-BR" sz="7200">
                <a:solidFill>
                  <a:schemeClr val="dk1"/>
                </a:solidFill>
              </a:rPr>
              <a:t>.</a:t>
            </a:r>
            <a:endParaRPr sz="7200">
              <a:solidFill>
                <a:schemeClr val="dk1"/>
              </a:solidFill>
            </a:endParaRPr>
          </a:p>
          <a:p>
            <a:pPr indent="0" lvl="0" marL="0" rtl="0" algn="l">
              <a:lnSpc>
                <a:spcPct val="150000"/>
              </a:lnSpc>
              <a:spcBef>
                <a:spcPts val="0"/>
              </a:spcBef>
              <a:spcAft>
                <a:spcPts val="0"/>
              </a:spcAft>
              <a:buSzPct val="205705"/>
              <a:buNone/>
            </a:pPr>
            <a:r>
              <a:t/>
            </a:r>
            <a:endParaRPr sz="7200">
              <a:solidFill>
                <a:schemeClr val="dk1"/>
              </a:solidFill>
            </a:endParaRPr>
          </a:p>
          <a:p>
            <a:pPr indent="0" lvl="0" marL="0" rtl="0" algn="l">
              <a:lnSpc>
                <a:spcPct val="150000"/>
              </a:lnSpc>
              <a:spcBef>
                <a:spcPts val="0"/>
              </a:spcBef>
              <a:spcAft>
                <a:spcPts val="0"/>
              </a:spcAft>
              <a:buSzPct val="205705"/>
              <a:buNone/>
            </a:pPr>
            <a:r>
              <a:rPr lang="pt-BR" sz="7200">
                <a:solidFill>
                  <a:schemeClr val="dk1"/>
                </a:solidFill>
              </a:rPr>
              <a:t>_______________________________________</a:t>
            </a:r>
            <a:endParaRPr sz="7200">
              <a:solidFill>
                <a:schemeClr val="dk1"/>
              </a:solidFill>
            </a:endParaRPr>
          </a:p>
          <a:p>
            <a:pPr indent="0" lvl="0" marL="0" rtl="0" algn="l">
              <a:lnSpc>
                <a:spcPct val="150000"/>
              </a:lnSpc>
              <a:spcBef>
                <a:spcPts val="0"/>
              </a:spcBef>
              <a:spcAft>
                <a:spcPts val="0"/>
              </a:spcAft>
              <a:buSzPct val="205705"/>
              <a:buNone/>
            </a:pPr>
            <a:r>
              <a:rPr b="1" lang="pt-BR" sz="7200">
                <a:solidFill>
                  <a:schemeClr val="dk1"/>
                </a:solidFill>
              </a:rPr>
              <a:t>INDICAÇÃO DE GRÁFICA EM CAMPINAS: </a:t>
            </a:r>
            <a:endParaRPr b="1" sz="7200">
              <a:solidFill>
                <a:schemeClr val="dk1"/>
              </a:solidFill>
            </a:endParaRPr>
          </a:p>
          <a:p>
            <a:pPr indent="0" lvl="0" marL="0" rtl="0" algn="l">
              <a:lnSpc>
                <a:spcPct val="150000"/>
              </a:lnSpc>
              <a:spcBef>
                <a:spcPts val="0"/>
              </a:spcBef>
              <a:spcAft>
                <a:spcPts val="0"/>
              </a:spcAft>
              <a:buSzPct val="205705"/>
              <a:buNone/>
            </a:pPr>
            <a:r>
              <a:t/>
            </a:r>
            <a:endParaRPr sz="7200">
              <a:solidFill>
                <a:schemeClr val="dk1"/>
              </a:solidFill>
            </a:endParaRPr>
          </a:p>
          <a:p>
            <a:pPr indent="0" lvl="0" marL="1371600" rtl="0" algn="l">
              <a:lnSpc>
                <a:spcPct val="150000"/>
              </a:lnSpc>
              <a:spcBef>
                <a:spcPts val="0"/>
              </a:spcBef>
              <a:spcAft>
                <a:spcPts val="0"/>
              </a:spcAft>
              <a:buSzPct val="205705"/>
              <a:buNone/>
            </a:pPr>
            <a:r>
              <a:rPr b="1" lang="pt-BR" sz="7200">
                <a:solidFill>
                  <a:schemeClr val="dk1"/>
                </a:solidFill>
              </a:rPr>
              <a:t>Gráfica HAWAII </a:t>
            </a:r>
            <a:endParaRPr b="1" sz="7200">
              <a:solidFill>
                <a:schemeClr val="dk1"/>
              </a:solidFill>
            </a:endParaRPr>
          </a:p>
          <a:p>
            <a:pPr indent="0" lvl="0" marL="1371600" rtl="0" algn="l">
              <a:lnSpc>
                <a:spcPct val="150000"/>
              </a:lnSpc>
              <a:spcBef>
                <a:spcPts val="0"/>
              </a:spcBef>
              <a:spcAft>
                <a:spcPts val="0"/>
              </a:spcAft>
              <a:buSzPct val="205705"/>
              <a:buNone/>
            </a:pPr>
            <a:r>
              <a:rPr b="1" lang="pt-BR" sz="7200">
                <a:solidFill>
                  <a:schemeClr val="dk1"/>
                </a:solidFill>
              </a:rPr>
              <a:t>Custo impressão (unidade):</a:t>
            </a:r>
            <a:r>
              <a:rPr lang="pt-BR" sz="7200">
                <a:solidFill>
                  <a:schemeClr val="dk1"/>
                </a:solidFill>
              </a:rPr>
              <a:t> R$ 90,00</a:t>
            </a:r>
            <a:endParaRPr sz="7200">
              <a:solidFill>
                <a:schemeClr val="dk1"/>
              </a:solidFill>
            </a:endParaRPr>
          </a:p>
          <a:p>
            <a:pPr indent="0" lvl="0" marL="1371600" rtl="0" algn="l">
              <a:lnSpc>
                <a:spcPct val="150000"/>
              </a:lnSpc>
              <a:spcBef>
                <a:spcPts val="0"/>
              </a:spcBef>
              <a:spcAft>
                <a:spcPts val="0"/>
              </a:spcAft>
              <a:buSzPct val="205705"/>
              <a:buNone/>
            </a:pPr>
            <a:r>
              <a:rPr lang="pt-BR" sz="7200">
                <a:solidFill>
                  <a:schemeClr val="dk1"/>
                </a:solidFill>
              </a:rPr>
              <a:t>WhatsApp: </a:t>
            </a:r>
            <a:r>
              <a:rPr lang="pt-BR" sz="7200" u="sng">
                <a:solidFill>
                  <a:schemeClr val="hlink"/>
                </a:solidFill>
                <a:hlinkClick r:id="rId3"/>
              </a:rPr>
              <a:t>(19) 9 9211-9214</a:t>
            </a:r>
            <a:r>
              <a:rPr lang="pt-BR" sz="7200">
                <a:solidFill>
                  <a:schemeClr val="dk1"/>
                </a:solidFill>
              </a:rPr>
              <a:t> (Sirlei)</a:t>
            </a:r>
            <a:endParaRPr sz="7200">
              <a:solidFill>
                <a:schemeClr val="dk1"/>
              </a:solidFill>
            </a:endParaRPr>
          </a:p>
          <a:p>
            <a:pPr indent="0" lvl="0" marL="1371600" rtl="0" algn="l">
              <a:lnSpc>
                <a:spcPct val="150000"/>
              </a:lnSpc>
              <a:spcBef>
                <a:spcPts val="0"/>
              </a:spcBef>
              <a:spcAft>
                <a:spcPts val="0"/>
              </a:spcAft>
              <a:buSzPct val="205705"/>
              <a:buNone/>
            </a:pPr>
            <a:r>
              <a:rPr lang="pt-BR" sz="7200">
                <a:solidFill>
                  <a:schemeClr val="dk1"/>
                </a:solidFill>
              </a:rPr>
              <a:t>E-mail: sirlei.neves.seven@gmail.com</a:t>
            </a:r>
            <a:endParaRPr sz="7200">
              <a:solidFill>
                <a:schemeClr val="dk1"/>
              </a:solidFill>
            </a:endParaRPr>
          </a:p>
          <a:p>
            <a:pPr indent="0" lvl="0" marL="1371600" rtl="0" algn="l">
              <a:lnSpc>
                <a:spcPct val="150000"/>
              </a:lnSpc>
              <a:spcBef>
                <a:spcPts val="0"/>
              </a:spcBef>
              <a:spcAft>
                <a:spcPts val="0"/>
              </a:spcAft>
              <a:buSzPct val="205705"/>
              <a:buNone/>
            </a:pPr>
            <a:r>
              <a:rPr lang="pt-BR" sz="7200">
                <a:solidFill>
                  <a:schemeClr val="dk1"/>
                </a:solidFill>
              </a:rPr>
              <a:t>Taxa de Entrega: 15,00 - ou </a:t>
            </a:r>
            <a:r>
              <a:rPr lang="pt-BR" sz="7200">
                <a:solidFill>
                  <a:schemeClr val="dk1"/>
                </a:solidFill>
              </a:rPr>
              <a:t>retirar</a:t>
            </a:r>
            <a:r>
              <a:rPr lang="pt-BR" sz="7200">
                <a:solidFill>
                  <a:schemeClr val="dk1"/>
                </a:solidFill>
              </a:rPr>
              <a:t> na gráfica </a:t>
            </a:r>
            <a:endParaRPr sz="7200">
              <a:solidFill>
                <a:schemeClr val="dk1"/>
              </a:solidFill>
            </a:endParaRPr>
          </a:p>
          <a:p>
            <a:pPr indent="0" lvl="0" marL="0" rtl="0" algn="l">
              <a:lnSpc>
                <a:spcPct val="150000"/>
              </a:lnSpc>
              <a:spcBef>
                <a:spcPts val="0"/>
              </a:spcBef>
              <a:spcAft>
                <a:spcPts val="0"/>
              </a:spcAft>
              <a:buSzPct val="205705"/>
              <a:buNone/>
            </a:pPr>
            <a:r>
              <a:t/>
            </a:r>
            <a:endParaRPr sz="7200">
              <a:solidFill>
                <a:schemeClr val="dk1"/>
              </a:solidFill>
            </a:endParaRPr>
          </a:p>
          <a:p>
            <a:pPr indent="0" lvl="0" marL="0" rtl="0" algn="ctr">
              <a:lnSpc>
                <a:spcPct val="150000"/>
              </a:lnSpc>
              <a:spcBef>
                <a:spcPts val="0"/>
              </a:spcBef>
              <a:spcAft>
                <a:spcPts val="0"/>
              </a:spcAft>
              <a:buSzPct val="205705"/>
              <a:buNone/>
            </a:pPr>
            <a:r>
              <a:rPr b="1" lang="pt-BR" sz="7200">
                <a:solidFill>
                  <a:srgbClr val="FF0000"/>
                </a:solidFill>
              </a:rPr>
              <a:t>IMPORTANTE:</a:t>
            </a:r>
            <a:endParaRPr b="1" sz="7200">
              <a:solidFill>
                <a:srgbClr val="FF0000"/>
              </a:solidFill>
            </a:endParaRPr>
          </a:p>
          <a:p>
            <a:pPr indent="0" lvl="0" marL="0" rtl="0" algn="ctr">
              <a:lnSpc>
                <a:spcPct val="150000"/>
              </a:lnSpc>
              <a:spcBef>
                <a:spcPts val="0"/>
              </a:spcBef>
              <a:spcAft>
                <a:spcPts val="0"/>
              </a:spcAft>
              <a:buSzPct val="205705"/>
              <a:buNone/>
            </a:pPr>
            <a:r>
              <a:t/>
            </a:r>
            <a:endParaRPr b="1" sz="7200">
              <a:solidFill>
                <a:srgbClr val="FF0000"/>
              </a:solidFill>
            </a:endParaRPr>
          </a:p>
          <a:p>
            <a:pPr indent="0" lvl="0" marL="0" rtl="0" algn="ctr">
              <a:lnSpc>
                <a:spcPct val="150000"/>
              </a:lnSpc>
              <a:spcBef>
                <a:spcPts val="0"/>
              </a:spcBef>
              <a:spcAft>
                <a:spcPts val="0"/>
              </a:spcAft>
              <a:buSzPct val="205991"/>
              <a:buNone/>
            </a:pPr>
            <a:r>
              <a:rPr lang="pt-BR" sz="7190">
                <a:solidFill>
                  <a:schemeClr val="dk1"/>
                </a:solidFill>
              </a:rPr>
              <a:t>A Organização do Congresso não se responsabiliza por entregas realizadas no local do evento. Retirada do Pôster Impresso na gráfica ou entrega realizada pela gráfica são de responsabilidade de cada autor ou do solicitante. </a:t>
            </a:r>
            <a:endParaRPr sz="719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