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6eb47a4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6eb47a4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6eb47a48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6eb47a48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6d3f5f2c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6d3f5f2c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6eb47a48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6eb47a48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6d3f5f2c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6d3f5f2c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31825" y="4084575"/>
            <a:ext cx="4847400" cy="8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Nome </a:t>
            </a:r>
            <a:endParaRPr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Formação</a:t>
            </a:r>
            <a:endParaRPr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Universidade</a:t>
            </a:r>
            <a:endParaRPr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50350" y="2666050"/>
            <a:ext cx="81345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5400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TÍTULO </a:t>
            </a:r>
            <a:r>
              <a:rPr b="1" lang="pt-BR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TÍTULO TÍTULO TÍTULO TÍTULO TÍTULO </a:t>
            </a:r>
            <a:endParaRPr b="1"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TÍTULO TÍTULO TÍTULO TÍTULO TÍTULO </a:t>
            </a:r>
            <a:endParaRPr b="1"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TÍTULO TÍTULO TÍTULO</a:t>
            </a:r>
            <a:r>
              <a:rPr b="1" lang="pt-BR" sz="2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2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4825025" y="4360150"/>
            <a:ext cx="3875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0000" spcFirstLastPara="1" rIns="90000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i="1" lang="pt-BR" sz="1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*De acordo com a RDC 96/2008 da ANVISA.</a:t>
            </a:r>
            <a:endParaRPr i="0" sz="12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439905" y="889200"/>
            <a:ext cx="6555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DECLARAÇÃO DE CONFLITO DE INTERESSES*</a:t>
            </a:r>
            <a:endParaRPr b="1" i="0" sz="2000" u="none" cap="none" strike="noStrike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650275" y="1899100"/>
            <a:ext cx="6711600" cy="24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●"/>
            </a:pPr>
            <a:r>
              <a:rPr lang="pt-BR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Caso não tenha conflitos, por favor, mantenha este slide informando que não há conflitos a declarar.</a:t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429925" y="1541300"/>
            <a:ext cx="40500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lang="pt-BR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Este é um parágrafo. Sinta-se à vontade para editá-lo da melhor forma, mas lembre-se de respeitar os espaçamentos. Se for necessário, utilize mais de um slide.</a:t>
            </a:r>
            <a:endParaRPr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t/>
            </a:r>
            <a:endParaRPr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429925" y="889200"/>
            <a:ext cx="6078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2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INSIRA TÍTULO AQUI</a:t>
            </a:r>
            <a:endParaRPr sz="22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7215C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584775" y="1950900"/>
            <a:ext cx="8134500" cy="11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5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“UTILIZE ESTE SLIDE PARA DIVULGAR INFORMAÇÕES E CITAÇÕES DE DESTAQUE”</a:t>
            </a:r>
            <a:endParaRPr b="1" sz="25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429925" y="1541300"/>
            <a:ext cx="40500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lang="pt-BR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Este é um parágrafo. Sinta-se à vontade para editá-lo da melhor forma, mas lembre-se de respeitar os espaçamentos. Se for necessário, utilize mais de um slide.</a:t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t/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7"/>
          <p:cNvSpPr/>
          <p:nvPr/>
        </p:nvSpPr>
        <p:spPr>
          <a:xfrm>
            <a:off x="429925" y="889200"/>
            <a:ext cx="6078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INSIRA TÍTULO AQUI</a:t>
            </a:r>
            <a:endParaRPr sz="22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286975" y="4075400"/>
            <a:ext cx="4847400" cy="8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Contatos, E-mail</a:t>
            </a:r>
            <a:endParaRPr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Redes Sociais</a:t>
            </a:r>
            <a:endParaRPr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557825" y="3081375"/>
            <a:ext cx="81345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MUITO OBRIGADO!</a:t>
            </a:r>
            <a:endParaRPr b="1" sz="33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