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Exo 2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Exo2Light-bold.fntdata"/><Relationship Id="rId12" Type="http://schemas.openxmlformats.org/officeDocument/2006/relationships/font" Target="fonts/Exo2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xo2Light-boldItalic.fntdata"/><Relationship Id="rId14" Type="http://schemas.openxmlformats.org/officeDocument/2006/relationships/font" Target="fonts/Exo2Ligh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2ed969101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2ed969101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2ed969101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d2ed969101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d2ed969101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d2ed969101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d2ed969101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d2ed969101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d2ed969101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d2ed969101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d2ed969101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d2ed969101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62600" y="2407500"/>
            <a:ext cx="3707100" cy="11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7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endParaRPr b="1" sz="7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24050" y="3787650"/>
            <a:ext cx="5333400" cy="8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Palestrante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Formação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Universidade</a:t>
            </a:r>
            <a:endParaRPr b="1" sz="7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70325" y="243825"/>
            <a:ext cx="6867300" cy="4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600">
                <a:solidFill>
                  <a:srgbClr val="1B285A"/>
                </a:solidFill>
                <a:latin typeface="Calibri"/>
                <a:ea typeface="Calibri"/>
                <a:cs typeface="Calibri"/>
                <a:sym typeface="Calibri"/>
              </a:rPr>
              <a:t>Declaração de Conflito de Interesses</a:t>
            </a:r>
            <a:endParaRPr b="1" sz="2600"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270325" y="964125"/>
            <a:ext cx="7120800" cy="31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905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B285A"/>
              </a:buClr>
              <a:buSzPts val="1400"/>
              <a:buFont typeface="Calibri"/>
              <a:buChar char="•"/>
            </a:pPr>
            <a:r>
              <a:rPr lang="pt-BR">
                <a:solidFill>
                  <a:srgbClr val="1B285A"/>
                </a:solidFill>
                <a:latin typeface="Calibri"/>
                <a:ea typeface="Calibri"/>
                <a:cs typeface="Calibri"/>
                <a:sym typeface="Calibri"/>
              </a:rPr>
              <a:t>Digite seu texto aqui</a:t>
            </a:r>
            <a:endParaRPr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4324700" y="4689725"/>
            <a:ext cx="411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100">
                <a:solidFill>
                  <a:srgbClr val="1B285A"/>
                </a:solidFill>
                <a:latin typeface="Calibri"/>
                <a:ea typeface="Calibri"/>
                <a:cs typeface="Calibri"/>
                <a:sym typeface="Calibri"/>
              </a:rPr>
              <a:t>*De acordo com a RDC 96/2008 da ANVISA</a:t>
            </a:r>
            <a:endParaRPr i="1" sz="1100"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270325" y="243825"/>
            <a:ext cx="6867300" cy="4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600">
                <a:solidFill>
                  <a:srgbClr val="1B285A"/>
                </a:solidFill>
                <a:latin typeface="Calibri"/>
                <a:ea typeface="Calibri"/>
                <a:cs typeface="Calibri"/>
                <a:sym typeface="Calibri"/>
              </a:rPr>
              <a:t>Insira seu título aqui</a:t>
            </a:r>
            <a:endParaRPr b="1" sz="2600"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270325" y="964125"/>
            <a:ext cx="7120800" cy="9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905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B285A"/>
              </a:buClr>
              <a:buSzPts val="1400"/>
              <a:buFont typeface="Calibri"/>
              <a:buChar char="•"/>
            </a:pPr>
            <a:r>
              <a:rPr lang="pt-BR">
                <a:solidFill>
                  <a:srgbClr val="1B285A"/>
                </a:solidFill>
                <a:latin typeface="Calibri"/>
                <a:ea typeface="Calibri"/>
                <a:cs typeface="Calibri"/>
                <a:sym typeface="Calibri"/>
              </a:rPr>
              <a:t>Este é um parágrafo. Sinta-se à vontade para editá-lo da melhor forma, mas lembre-se de respeitar os espaçamentos. Se for necessário, utilize mais de um slide. </a:t>
            </a:r>
            <a:endParaRPr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B285A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2239800" y="1023750"/>
            <a:ext cx="4664400" cy="3096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/>
        </p:nvSpPr>
        <p:spPr>
          <a:xfrm>
            <a:off x="2718450" y="2402700"/>
            <a:ext cx="37071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100">
                <a:solidFill>
                  <a:srgbClr val="1B285A"/>
                </a:solidFill>
                <a:latin typeface="Calibri"/>
                <a:ea typeface="Calibri"/>
                <a:cs typeface="Calibri"/>
                <a:sym typeface="Calibri"/>
              </a:rPr>
              <a:t>insira um texto ou imagem aqui</a:t>
            </a:r>
            <a:endParaRPr b="1" sz="2100"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/>
        </p:nvSpPr>
        <p:spPr>
          <a:xfrm>
            <a:off x="270325" y="243825"/>
            <a:ext cx="6867300" cy="4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600">
                <a:solidFill>
                  <a:srgbClr val="1B285A"/>
                </a:solidFill>
                <a:latin typeface="Calibri"/>
                <a:ea typeface="Calibri"/>
                <a:cs typeface="Calibri"/>
                <a:sym typeface="Calibri"/>
              </a:rPr>
              <a:t>Insira imagens aqui</a:t>
            </a:r>
            <a:endParaRPr b="1" sz="2600"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270325" y="964125"/>
            <a:ext cx="3361200" cy="16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1B285A"/>
                </a:solidFill>
                <a:latin typeface="Calibri"/>
                <a:ea typeface="Calibri"/>
                <a:cs typeface="Calibri"/>
                <a:sym typeface="Calibri"/>
              </a:rPr>
              <a:t>Este é um parágrafo. Sinta-se à vontade para editá-lo da melhor forma, mas lembre-se de respeitar os espaçamentos. Se for necessário, utilize mais de um slide. </a:t>
            </a:r>
            <a:endParaRPr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B285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 rotWithShape="1">
          <a:blip r:embed="rId4">
            <a:alphaModFix/>
          </a:blip>
          <a:srcRect b="0" l="11644" r="11644" t="0"/>
          <a:stretch/>
        </p:blipFill>
        <p:spPr>
          <a:xfrm>
            <a:off x="5083492" y="1023124"/>
            <a:ext cx="3349500" cy="2400000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100013" rotWithShape="0" algn="bl" dist="133350">
              <a:srgbClr val="000000">
                <a:alpha val="20000"/>
              </a:srgbClr>
            </a:outerShdw>
          </a:effectLst>
        </p:spPr>
      </p:pic>
      <p:sp>
        <p:nvSpPr>
          <p:cNvPr id="82" name="Google Shape;82;p17"/>
          <p:cNvSpPr txBox="1"/>
          <p:nvPr/>
        </p:nvSpPr>
        <p:spPr>
          <a:xfrm>
            <a:off x="6147954" y="3594369"/>
            <a:ext cx="2073900" cy="6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rPr b="1" i="0" lang="pt-BR" sz="1000" u="none" cap="none" strike="noStrike">
                <a:solidFill>
                  <a:srgbClr val="194872"/>
                </a:solidFill>
                <a:latin typeface="Exo 2 Light"/>
                <a:ea typeface="Exo 2 Light"/>
                <a:cs typeface="Exo 2 Light"/>
                <a:sym typeface="Exo 2 Light"/>
              </a:rPr>
              <a:t>*substitua as imagens</a:t>
            </a:r>
            <a:endParaRPr b="1" i="0" sz="1000" u="none" cap="none" strike="noStrike">
              <a:solidFill>
                <a:srgbClr val="194872"/>
              </a:solidFill>
              <a:latin typeface="Exo 2 Light"/>
              <a:ea typeface="Exo 2 Light"/>
              <a:cs typeface="Exo 2 Light"/>
              <a:sym typeface="Exo 2 Light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rPr b="1" i="0" lang="pt-BR" sz="1000" u="none" cap="none" strike="noStrike">
                <a:solidFill>
                  <a:srgbClr val="194872"/>
                </a:solidFill>
                <a:latin typeface="Exo 2 Light"/>
                <a:ea typeface="Exo 2 Light"/>
                <a:cs typeface="Exo 2 Light"/>
                <a:sym typeface="Exo 2 Light"/>
              </a:rPr>
              <a:t>*cuide as margens</a:t>
            </a:r>
            <a:endParaRPr b="1" i="0" sz="1000" u="none" cap="none" strike="noStrike">
              <a:solidFill>
                <a:srgbClr val="194872"/>
              </a:solidFill>
              <a:latin typeface="Exo 2 Light"/>
              <a:ea typeface="Exo 2 Light"/>
              <a:cs typeface="Exo 2 Light"/>
              <a:sym typeface="Exo 2 Light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 rotWithShape="1">
          <a:blip r:embed="rId4">
            <a:alphaModFix/>
          </a:blip>
          <a:srcRect b="0" l="11644" r="11644" t="0"/>
          <a:stretch/>
        </p:blipFill>
        <p:spPr>
          <a:xfrm>
            <a:off x="3526175" y="2731167"/>
            <a:ext cx="2471700" cy="1771200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100013" rotWithShape="0" algn="bl" dir="1200000" dist="9525">
              <a:srgbClr val="000000">
                <a:alpha val="38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/>
        </p:nvSpPr>
        <p:spPr>
          <a:xfrm>
            <a:off x="362575" y="2926500"/>
            <a:ext cx="3707100" cy="7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OBRIGADO(A)!</a:t>
            </a:r>
            <a:endParaRPr b="1" sz="4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362575" y="3845325"/>
            <a:ext cx="5333400" cy="8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Palestrante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Formação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Universidade</a:t>
            </a:r>
            <a:endParaRPr b="1" sz="7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